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88" r:id="rId4"/>
  </p:sldMasterIdLst>
  <p:notesMasterIdLst>
    <p:notesMasterId r:id="rId18"/>
  </p:notesMasterIdLst>
  <p:handoutMasterIdLst>
    <p:handoutMasterId r:id="rId19"/>
  </p:handoutMasterIdLst>
  <p:sldIdLst>
    <p:sldId id="360" r:id="rId5"/>
    <p:sldId id="265" r:id="rId6"/>
    <p:sldId id="261" r:id="rId7"/>
    <p:sldId id="365" r:id="rId8"/>
    <p:sldId id="363" r:id="rId9"/>
    <p:sldId id="368" r:id="rId10"/>
    <p:sldId id="370" r:id="rId11"/>
    <p:sldId id="366" r:id="rId12"/>
    <p:sldId id="361" r:id="rId13"/>
    <p:sldId id="364" r:id="rId14"/>
    <p:sldId id="367" r:id="rId15"/>
    <p:sldId id="369" r:id="rId16"/>
    <p:sldId id="3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434" autoAdjust="0"/>
  </p:normalViewPr>
  <p:slideViewPr>
    <p:cSldViewPr snapToGrid="0" showGuides="1">
      <p:cViewPr varScale="1">
        <p:scale>
          <a:sx n="82" d="100"/>
          <a:sy n="82" d="100"/>
        </p:scale>
        <p:origin x="720" y="72"/>
      </p:cViewPr>
      <p:guideLst/>
    </p:cSldViewPr>
  </p:slideViewPr>
  <p:outlineViewPr>
    <p:cViewPr>
      <p:scale>
        <a:sx n="33" d="100"/>
        <a:sy n="33" d="100"/>
      </p:scale>
      <p:origin x="0" y="-10094"/>
    </p:cViewPr>
  </p:outlineViewPr>
  <p:notesTextViewPr>
    <p:cViewPr>
      <p:scale>
        <a:sx n="1" d="1"/>
        <a:sy n="1" d="1"/>
      </p:scale>
      <p:origin x="0" y="0"/>
    </p:cViewPr>
  </p:notesTextViewPr>
  <p:sorterViewPr>
    <p:cViewPr>
      <p:scale>
        <a:sx n="70" d="100"/>
        <a:sy n="70" d="100"/>
      </p:scale>
      <p:origin x="0" y="-47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D12254D-5759-4EB3-BF8D-D68E90DC2D7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81A69FF-7820-4FCC-B849-D3678A21A4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80D95BA-7ABD-45D4-B691-9F58B13542F8}" type="datetimeFigureOut">
              <a:rPr lang="en-US" smtClean="0"/>
              <a:t>10/27/2025</a:t>
            </a:fld>
            <a:endParaRPr lang="en-US" dirty="0"/>
          </a:p>
        </p:txBody>
      </p:sp>
      <p:sp>
        <p:nvSpPr>
          <p:cNvPr id="4" name="Footer Placeholder 3">
            <a:extLst>
              <a:ext uri="{FF2B5EF4-FFF2-40B4-BE49-F238E27FC236}">
                <a16:creationId xmlns:a16="http://schemas.microsoft.com/office/drawing/2014/main" id="{D4FAC37F-43E8-47E4-A8D1-19743C11367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7D279E6-0ADC-4707-A0E5-8B8058228FF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03308A-A8B4-43FF-8C57-7C15CEEAA8C3}" type="slidenum">
              <a:rPr lang="en-US" smtClean="0"/>
              <a:t>‹#›</a:t>
            </a:fld>
            <a:endParaRPr lang="en-US" dirty="0"/>
          </a:p>
        </p:txBody>
      </p:sp>
    </p:spTree>
    <p:extLst>
      <p:ext uri="{BB962C8B-B14F-4D97-AF65-F5344CB8AC3E}">
        <p14:creationId xmlns:p14="http://schemas.microsoft.com/office/powerpoint/2010/main" val="156332728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eg>
</file>

<file path=ppt/media/image11.jpeg>
</file>

<file path=ppt/media/image12.jpeg>
</file>

<file path=ppt/media/image13.jpeg>
</file>

<file path=ppt/media/image14.png>
</file>

<file path=ppt/media/image15.jpeg>
</file>

<file path=ppt/media/image16.png>
</file>

<file path=ppt/media/image2.pn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9D14A6-BAC8-4A71-919C-314181CF34EF}" type="datetimeFigureOut">
              <a:rPr lang="en-US" smtClean="0"/>
              <a:t>10/27/2025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2F9892-4FA8-4E47-8751-DA9332AF5A19}" type="slidenum">
              <a:rPr lang="en-US" smtClean="0"/>
              <a:t>‹#›</a:t>
            </a:fld>
            <a:endParaRPr lang="en-US" dirty="0"/>
          </a:p>
        </p:txBody>
      </p:sp>
    </p:spTree>
    <p:extLst>
      <p:ext uri="{BB962C8B-B14F-4D97-AF65-F5344CB8AC3E}">
        <p14:creationId xmlns:p14="http://schemas.microsoft.com/office/powerpoint/2010/main" val="4267596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2F9892-4FA8-4E47-8751-DA9332AF5A19}" type="slidenum">
              <a:rPr lang="en-US" smtClean="0"/>
              <a:t>1</a:t>
            </a:fld>
            <a:endParaRPr lang="en-US" dirty="0"/>
          </a:p>
        </p:txBody>
      </p:sp>
    </p:spTree>
    <p:extLst>
      <p:ext uri="{BB962C8B-B14F-4D97-AF65-F5344CB8AC3E}">
        <p14:creationId xmlns:p14="http://schemas.microsoft.com/office/powerpoint/2010/main" val="18366764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2F9892-4FA8-4E47-8751-DA9332AF5A19}" type="slidenum">
              <a:rPr lang="en-US" smtClean="0"/>
              <a:t>10</a:t>
            </a:fld>
            <a:endParaRPr lang="en-US" dirty="0"/>
          </a:p>
        </p:txBody>
      </p:sp>
    </p:spTree>
    <p:extLst>
      <p:ext uri="{BB962C8B-B14F-4D97-AF65-F5344CB8AC3E}">
        <p14:creationId xmlns:p14="http://schemas.microsoft.com/office/powerpoint/2010/main" val="7795125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2F9892-4FA8-4E47-8751-DA9332AF5A19}" type="slidenum">
              <a:rPr lang="en-US" smtClean="0"/>
              <a:t>11</a:t>
            </a:fld>
            <a:endParaRPr lang="en-US" dirty="0"/>
          </a:p>
        </p:txBody>
      </p:sp>
    </p:spTree>
    <p:extLst>
      <p:ext uri="{BB962C8B-B14F-4D97-AF65-F5344CB8AC3E}">
        <p14:creationId xmlns:p14="http://schemas.microsoft.com/office/powerpoint/2010/main" val="32319328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2F9892-4FA8-4E47-8751-DA9332AF5A19}" type="slidenum">
              <a:rPr lang="en-US" smtClean="0"/>
              <a:t>12</a:t>
            </a:fld>
            <a:endParaRPr lang="en-US" dirty="0"/>
          </a:p>
        </p:txBody>
      </p:sp>
    </p:spTree>
    <p:extLst>
      <p:ext uri="{BB962C8B-B14F-4D97-AF65-F5344CB8AC3E}">
        <p14:creationId xmlns:p14="http://schemas.microsoft.com/office/powerpoint/2010/main" val="1028281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2F9892-4FA8-4E47-8751-DA9332AF5A19}" type="slidenum">
              <a:rPr lang="en-US" smtClean="0"/>
              <a:t>13</a:t>
            </a:fld>
            <a:endParaRPr lang="en-US" dirty="0"/>
          </a:p>
        </p:txBody>
      </p:sp>
    </p:spTree>
    <p:extLst>
      <p:ext uri="{BB962C8B-B14F-4D97-AF65-F5344CB8AC3E}">
        <p14:creationId xmlns:p14="http://schemas.microsoft.com/office/powerpoint/2010/main" val="270803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24D99E-06C2-4ACA-84FC-8F6740F111CE}" type="slidenum">
              <a:rPr lang="en-US" smtClean="0"/>
              <a:t>2</a:t>
            </a:fld>
            <a:endParaRPr lang="en-US" dirty="0"/>
          </a:p>
        </p:txBody>
      </p:sp>
    </p:spTree>
    <p:extLst>
      <p:ext uri="{BB962C8B-B14F-4D97-AF65-F5344CB8AC3E}">
        <p14:creationId xmlns:p14="http://schemas.microsoft.com/office/powerpoint/2010/main" val="1970145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524D99E-06C2-4ACA-84FC-8F6740F111CE}" type="slidenum">
              <a:rPr lang="en-US" smtClean="0"/>
              <a:t>3</a:t>
            </a:fld>
            <a:endParaRPr lang="en-US" dirty="0"/>
          </a:p>
        </p:txBody>
      </p:sp>
    </p:spTree>
    <p:extLst>
      <p:ext uri="{BB962C8B-B14F-4D97-AF65-F5344CB8AC3E}">
        <p14:creationId xmlns:p14="http://schemas.microsoft.com/office/powerpoint/2010/main" val="3857336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524D99E-06C2-4ACA-84FC-8F6740F111CE}" type="slidenum">
              <a:rPr lang="en-US" smtClean="0"/>
              <a:t>4</a:t>
            </a:fld>
            <a:endParaRPr lang="en-US" dirty="0"/>
          </a:p>
        </p:txBody>
      </p:sp>
    </p:spTree>
    <p:extLst>
      <p:ext uri="{BB962C8B-B14F-4D97-AF65-F5344CB8AC3E}">
        <p14:creationId xmlns:p14="http://schemas.microsoft.com/office/powerpoint/2010/main" val="889366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2F9892-4FA8-4E47-8751-DA9332AF5A19}" type="slidenum">
              <a:rPr lang="en-US" smtClean="0"/>
              <a:t>5</a:t>
            </a:fld>
            <a:endParaRPr lang="en-US" dirty="0"/>
          </a:p>
        </p:txBody>
      </p:sp>
    </p:spTree>
    <p:extLst>
      <p:ext uri="{BB962C8B-B14F-4D97-AF65-F5344CB8AC3E}">
        <p14:creationId xmlns:p14="http://schemas.microsoft.com/office/powerpoint/2010/main" val="30450175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2F9892-4FA8-4E47-8751-DA9332AF5A19}" type="slidenum">
              <a:rPr lang="en-US" smtClean="0"/>
              <a:t>6</a:t>
            </a:fld>
            <a:endParaRPr lang="en-US" dirty="0"/>
          </a:p>
        </p:txBody>
      </p:sp>
    </p:spTree>
    <p:extLst>
      <p:ext uri="{BB962C8B-B14F-4D97-AF65-F5344CB8AC3E}">
        <p14:creationId xmlns:p14="http://schemas.microsoft.com/office/powerpoint/2010/main" val="14637222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2F9892-4FA8-4E47-8751-DA9332AF5A19}" type="slidenum">
              <a:rPr lang="en-US" smtClean="0"/>
              <a:t>7</a:t>
            </a:fld>
            <a:endParaRPr lang="en-US" dirty="0"/>
          </a:p>
        </p:txBody>
      </p:sp>
    </p:spTree>
    <p:extLst>
      <p:ext uri="{BB962C8B-B14F-4D97-AF65-F5344CB8AC3E}">
        <p14:creationId xmlns:p14="http://schemas.microsoft.com/office/powerpoint/2010/main" val="3154874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524D99E-06C2-4ACA-84FC-8F6740F111CE}" type="slidenum">
              <a:rPr lang="en-US" smtClean="0"/>
              <a:t>8</a:t>
            </a:fld>
            <a:endParaRPr lang="en-US" dirty="0"/>
          </a:p>
        </p:txBody>
      </p:sp>
    </p:spTree>
    <p:extLst>
      <p:ext uri="{BB962C8B-B14F-4D97-AF65-F5344CB8AC3E}">
        <p14:creationId xmlns:p14="http://schemas.microsoft.com/office/powerpoint/2010/main" val="24684421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2F9892-4FA8-4E47-8751-DA9332AF5A19}" type="slidenum">
              <a:rPr lang="en-US" smtClean="0"/>
              <a:t>9</a:t>
            </a:fld>
            <a:endParaRPr lang="en-US" dirty="0"/>
          </a:p>
        </p:txBody>
      </p:sp>
    </p:spTree>
    <p:extLst>
      <p:ext uri="{BB962C8B-B14F-4D97-AF65-F5344CB8AC3E}">
        <p14:creationId xmlns:p14="http://schemas.microsoft.com/office/powerpoint/2010/main" val="26237313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3.jpeg"/><Relationship Id="rId4" Type="http://schemas.microsoft.com/office/2007/relationships/hdphoto" Target="../media/hdphoto1.wdp"/></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r>
              <a:rPr lang="en-US"/>
              <a:t>2/3/20XX</a:t>
            </a:r>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pPr algn="ctr"/>
            <a:r>
              <a:rPr lang="en-US"/>
              <a:t>Presentation Title</a:t>
            </a:r>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158414176"/>
      </p:ext>
    </p:extLst>
  </p:cSld>
  <p:clrMapOvr>
    <a:masterClrMapping/>
  </p:clrMapOvr>
  <p:hf sldNum="0" hdr="0" ftr="0" dt="0"/>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r>
              <a:rPr lang="en-US"/>
              <a:t>2/3/20XX</a:t>
            </a:r>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pPr algn="ctr"/>
            <a:r>
              <a:rPr lang="en-US"/>
              <a:t>Presentation Title</a:t>
            </a:r>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9145100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r>
              <a:rPr lang="en-US"/>
              <a:t>2/3/20XX</a:t>
            </a:r>
            <a:endParaRPr lang="en-US" dirty="0"/>
          </a:p>
        </p:txBody>
      </p:sp>
      <p:sp>
        <p:nvSpPr>
          <p:cNvPr id="5" name="Footer Placeholder 4"/>
          <p:cNvSpPr>
            <a:spLocks noGrp="1"/>
          </p:cNvSpPr>
          <p:nvPr>
            <p:ph type="ftr" sz="quarter" idx="11"/>
          </p:nvPr>
        </p:nvSpPr>
        <p:spPr>
          <a:xfrm>
            <a:off x="2933699" y="6296615"/>
            <a:ext cx="5959577" cy="365125"/>
          </a:xfrm>
        </p:spPr>
        <p:txBody>
          <a:bodyPr/>
          <a:lstStyle/>
          <a:p>
            <a:pPr algn="ctr"/>
            <a:r>
              <a:rPr lang="en-US"/>
              <a:t>Presentation Title</a:t>
            </a:r>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278450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Titl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AED7D4B-97B3-4766-A7B9-D67E5D26120B}"/>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88952" h="6858000">
                <a:moveTo>
                  <a:pt x="0" y="0"/>
                </a:moveTo>
                <a:lnTo>
                  <a:pt x="12188952" y="0"/>
                </a:lnTo>
                <a:lnTo>
                  <a:pt x="12188952" y="6858000"/>
                </a:lnTo>
                <a:lnTo>
                  <a:pt x="0" y="6858000"/>
                </a:lnTo>
                <a:close/>
              </a:path>
            </a:pathLst>
          </a:custGeom>
          <a:solidFill>
            <a:schemeClr val="accent4"/>
          </a:solidFill>
        </p:spPr>
        <p:txBody>
          <a:bodyPr wrap="square">
            <a:noAutofit/>
          </a:bodyPr>
          <a:lstStyle>
            <a:lvl1pPr algn="ctr">
              <a:defRPr sz="1600"/>
            </a:lvl1pPr>
          </a:lstStyle>
          <a:p>
            <a:r>
              <a:rPr lang="en-US"/>
              <a:t>Click icon to add picture</a:t>
            </a:r>
            <a:endParaRPr lang="en-US" dirty="0"/>
          </a:p>
        </p:txBody>
      </p:sp>
      <p:sp>
        <p:nvSpPr>
          <p:cNvPr id="43" name="Title 42">
            <a:extLst>
              <a:ext uri="{FF2B5EF4-FFF2-40B4-BE49-F238E27FC236}">
                <a16:creationId xmlns:a16="http://schemas.microsoft.com/office/drawing/2014/main" id="{F6B9C4AD-0A5C-4CF8-8BBB-04DDB63051A9}"/>
              </a:ext>
            </a:extLst>
          </p:cNvPr>
          <p:cNvSpPr>
            <a:spLocks noGrp="1"/>
          </p:cNvSpPr>
          <p:nvPr>
            <p:ph type="ctrTitle" hasCustomPrompt="1"/>
          </p:nvPr>
        </p:nvSpPr>
        <p:spPr>
          <a:xfrm>
            <a:off x="1393372" y="982436"/>
            <a:ext cx="9405257" cy="4893128"/>
          </a:xfrm>
          <a:custGeom>
            <a:avLst/>
            <a:gdLst>
              <a:gd name="connsiteX0" fmla="*/ 1904725 w 4453151"/>
              <a:gd name="connsiteY0" fmla="*/ 0 h 4028034"/>
              <a:gd name="connsiteX1" fmla="*/ 2839696 w 4453151"/>
              <a:gd name="connsiteY1" fmla="*/ 173112 h 4028034"/>
              <a:gd name="connsiteX2" fmla="*/ 3670313 w 4453151"/>
              <a:gd name="connsiteY2" fmla="*/ 648665 h 4028034"/>
              <a:gd name="connsiteX3" fmla="*/ 4244827 w 4453151"/>
              <a:gd name="connsiteY3" fmla="*/ 1334400 h 4028034"/>
              <a:gd name="connsiteX4" fmla="*/ 4453151 w 4453151"/>
              <a:gd name="connsiteY4" fmla="*/ 2132445 h 4028034"/>
              <a:gd name="connsiteX5" fmla="*/ 4108366 w 4453151"/>
              <a:gd name="connsiteY5" fmla="*/ 2873461 h 4028034"/>
              <a:gd name="connsiteX6" fmla="*/ 3934636 w 4453151"/>
              <a:gd name="connsiteY6" fmla="*/ 3108662 h 4028034"/>
              <a:gd name="connsiteX7" fmla="*/ 2304458 w 4453151"/>
              <a:gd name="connsiteY7" fmla="*/ 4028034 h 4028034"/>
              <a:gd name="connsiteX8" fmla="*/ 1066940 w 4453151"/>
              <a:gd name="connsiteY8" fmla="*/ 3462430 h 4028034"/>
              <a:gd name="connsiteX9" fmla="*/ 916336 w 4453151"/>
              <a:gd name="connsiteY9" fmla="*/ 3350118 h 4028034"/>
              <a:gd name="connsiteX10" fmla="*/ 231353 w 4453151"/>
              <a:gd name="connsiteY10" fmla="*/ 2762989 h 4028034"/>
              <a:gd name="connsiteX11" fmla="*/ 0 w 4453151"/>
              <a:gd name="connsiteY11" fmla="*/ 2132445 h 4028034"/>
              <a:gd name="connsiteX12" fmla="*/ 519376 w 4453151"/>
              <a:gd name="connsiteY12" fmla="*/ 594947 h 4028034"/>
              <a:gd name="connsiteX13" fmla="*/ 1103636 w 4453151"/>
              <a:gd name="connsiteY13" fmla="*/ 160879 h 4028034"/>
              <a:gd name="connsiteX14" fmla="*/ 1904725 w 4453151"/>
              <a:gd name="connsiteY14" fmla="*/ 0 h 402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3151" h="4028034">
                <a:moveTo>
                  <a:pt x="1904725" y="0"/>
                </a:moveTo>
                <a:cubicBezTo>
                  <a:pt x="2215204" y="0"/>
                  <a:pt x="2529887" y="58226"/>
                  <a:pt x="2839696" y="173112"/>
                </a:cubicBezTo>
                <a:cubicBezTo>
                  <a:pt x="3141383" y="284780"/>
                  <a:pt x="3428543" y="449245"/>
                  <a:pt x="3670313" y="648665"/>
                </a:cubicBezTo>
                <a:cubicBezTo>
                  <a:pt x="3916289" y="851489"/>
                  <a:pt x="4109608" y="1082273"/>
                  <a:pt x="4244827" y="1334400"/>
                </a:cubicBezTo>
                <a:cubicBezTo>
                  <a:pt x="4383010" y="1592136"/>
                  <a:pt x="4453151" y="1860636"/>
                  <a:pt x="4453151" y="2132445"/>
                </a:cubicBezTo>
                <a:cubicBezTo>
                  <a:pt x="4453151" y="2406187"/>
                  <a:pt x="4341249" y="2566053"/>
                  <a:pt x="4108366" y="2873461"/>
                </a:cubicBezTo>
                <a:cubicBezTo>
                  <a:pt x="4052176" y="2947600"/>
                  <a:pt x="3994075" y="3024314"/>
                  <a:pt x="3934636" y="3108662"/>
                </a:cubicBezTo>
                <a:cubicBezTo>
                  <a:pt x="3480433" y="3753096"/>
                  <a:pt x="2992881" y="4028034"/>
                  <a:pt x="2304458" y="4028034"/>
                </a:cubicBezTo>
                <a:cubicBezTo>
                  <a:pt x="1852645" y="4028034"/>
                  <a:pt x="1521143" y="3804056"/>
                  <a:pt x="1066940" y="3462430"/>
                </a:cubicBezTo>
                <a:cubicBezTo>
                  <a:pt x="1016198" y="3424258"/>
                  <a:pt x="965455" y="3386544"/>
                  <a:pt x="916336" y="3350118"/>
                </a:cubicBezTo>
                <a:cubicBezTo>
                  <a:pt x="650103" y="3152447"/>
                  <a:pt x="398681" y="2965721"/>
                  <a:pt x="231353" y="2762989"/>
                </a:cubicBezTo>
                <a:cubicBezTo>
                  <a:pt x="71384" y="2569182"/>
                  <a:pt x="0" y="2374730"/>
                  <a:pt x="0" y="2132445"/>
                </a:cubicBezTo>
                <a:cubicBezTo>
                  <a:pt x="0" y="1525172"/>
                  <a:pt x="184432" y="979159"/>
                  <a:pt x="519376" y="594947"/>
                </a:cubicBezTo>
                <a:cubicBezTo>
                  <a:pt x="683262" y="407026"/>
                  <a:pt x="879831" y="260956"/>
                  <a:pt x="1103636" y="160879"/>
                </a:cubicBezTo>
                <a:cubicBezTo>
                  <a:pt x="1342444" y="54178"/>
                  <a:pt x="1611926" y="0"/>
                  <a:pt x="1904725" y="0"/>
                </a:cubicBezTo>
                <a:close/>
              </a:path>
            </a:pathLst>
          </a:custGeom>
          <a:solidFill>
            <a:schemeClr val="bg1">
              <a:alpha val="90000"/>
            </a:schemeClr>
          </a:solidFill>
          <a:ln w="317500">
            <a:noFill/>
          </a:ln>
          <a:effectLst>
            <a:outerShdw sx="107000" sy="107000" algn="ctr"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bIns="365760" rtlCol="0" anchor="ctr">
            <a:noAutofit/>
          </a:bodyPr>
          <a:lstStyle>
            <a:lvl1pPr algn="ctr">
              <a:lnSpc>
                <a:spcPct val="100000"/>
              </a:lnSpc>
              <a:defRPr lang="en-US" sz="4800" b="1" spc="0" baseline="0" dirty="0">
                <a:solidFill>
                  <a:schemeClr val="tx1">
                    <a:lumMod val="75000"/>
                    <a:lumOff val="25000"/>
                  </a:schemeClr>
                </a:solidFill>
                <a:latin typeface="+mn-lt"/>
                <a:ea typeface="+mn-ea"/>
                <a:cs typeface="+mn-cs"/>
              </a:defRPr>
            </a:lvl1pPr>
          </a:lstStyle>
          <a:p>
            <a:pPr marL="0" lvl="0" algn="ctr"/>
            <a:r>
              <a:rPr lang="en-US" sz="4000" dirty="0">
                <a:solidFill>
                  <a:schemeClr val="tx1">
                    <a:lumMod val="75000"/>
                    <a:lumOff val="25000"/>
                  </a:schemeClr>
                </a:solidFill>
              </a:rPr>
              <a:t>Click to add title</a:t>
            </a:r>
          </a:p>
        </p:txBody>
      </p:sp>
      <p:sp>
        <p:nvSpPr>
          <p:cNvPr id="2" name="Freeform: Shape 1">
            <a:extLst>
              <a:ext uri="{FF2B5EF4-FFF2-40B4-BE49-F238E27FC236}">
                <a16:creationId xmlns:a16="http://schemas.microsoft.com/office/drawing/2014/main" id="{6DC62D05-8038-E141-9539-6BB79F592B5D}"/>
              </a:ext>
              <a:ext uri="{C183D7F6-B498-43B3-948B-1728B52AA6E4}">
                <adec:decorative xmlns:adec="http://schemas.microsoft.com/office/drawing/2017/decorative" val="1"/>
              </a:ext>
            </a:extLst>
          </p:cNvPr>
          <p:cNvSpPr/>
          <p:nvPr userDrawn="1"/>
        </p:nvSpPr>
        <p:spPr>
          <a:xfrm rot="21300000" flipH="1">
            <a:off x="825194" y="576713"/>
            <a:ext cx="10456673" cy="5772428"/>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873387076"/>
      </p:ext>
    </p:extLst>
  </p:cSld>
  <p:clrMapOvr>
    <a:masterClrMapping/>
  </p:clrMapOvr>
  <p:extLst>
    <p:ext uri="{DCECCB84-F9BA-43D5-87BE-67443E8EF086}">
      <p15:sldGuideLst xmlns:p15="http://schemas.microsoft.com/office/powerpoint/2012/main">
        <p15:guide id="1" pos="5400">
          <p15:clr>
            <a:srgbClr val="FBAE40"/>
          </p15:clr>
        </p15:guide>
        <p15:guide id="2" pos="1272">
          <p15:clr>
            <a:srgbClr val="FBAE40"/>
          </p15:clr>
        </p15:guide>
        <p15:guide id="3" pos="2928">
          <p15:clr>
            <a:srgbClr val="FBAE40"/>
          </p15:clr>
        </p15:guide>
        <p15:guide id="4" pos="4584">
          <p15:clr>
            <a:srgbClr val="FBAE40"/>
          </p15:clr>
        </p15:guide>
        <p15:guide id="5" pos="626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Agenda">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6818CF2B-9954-660F-DC90-3C71AD230F0F}"/>
              </a:ext>
              <a:ext uri="{C183D7F6-B498-43B3-948B-1728B52AA6E4}">
                <adec:decorative xmlns:adec="http://schemas.microsoft.com/office/drawing/2017/decorative" val="1"/>
              </a:ext>
            </a:extLst>
          </p:cNvPr>
          <p:cNvSpPr/>
          <p:nvPr userDrawn="1"/>
        </p:nvSpPr>
        <p:spPr>
          <a:xfrm>
            <a:off x="6381961" y="3374038"/>
            <a:ext cx="5810040" cy="3483963"/>
          </a:xfrm>
          <a:custGeom>
            <a:avLst/>
            <a:gdLst>
              <a:gd name="connsiteX0" fmla="*/ 2850823 w 5810040"/>
              <a:gd name="connsiteY0" fmla="*/ 209 h 3483963"/>
              <a:gd name="connsiteX1" fmla="*/ 4466116 w 5810040"/>
              <a:gd name="connsiteY1" fmla="*/ 613235 h 3483963"/>
              <a:gd name="connsiteX2" fmla="*/ 4816577 w 5810040"/>
              <a:gd name="connsiteY2" fmla="*/ 845572 h 3483963"/>
              <a:gd name="connsiteX3" fmla="*/ 5668539 w 5810040"/>
              <a:gd name="connsiteY3" fmla="*/ 1681636 h 3483963"/>
              <a:gd name="connsiteX4" fmla="*/ 5768074 w 5810040"/>
              <a:gd name="connsiteY4" fmla="*/ 1966105 h 3483963"/>
              <a:gd name="connsiteX5" fmla="*/ 5810040 w 5810040"/>
              <a:gd name="connsiteY5" fmla="*/ 2154042 h 3483963"/>
              <a:gd name="connsiteX6" fmla="*/ 5810040 w 5810040"/>
              <a:gd name="connsiteY6" fmla="*/ 3285715 h 3483963"/>
              <a:gd name="connsiteX7" fmla="*/ 5768053 w 5810040"/>
              <a:gd name="connsiteY7" fmla="*/ 3483963 h 3483963"/>
              <a:gd name="connsiteX8" fmla="*/ 3449 w 5810040"/>
              <a:gd name="connsiteY8" fmla="*/ 3483963 h 3483963"/>
              <a:gd name="connsiteX9" fmla="*/ 0 w 5810040"/>
              <a:gd name="connsiteY9" fmla="*/ 3364144 h 3483963"/>
              <a:gd name="connsiteX10" fmla="*/ 52711 w 5810040"/>
              <a:gd name="connsiteY10" fmla="*/ 2988522 h 3483963"/>
              <a:gd name="connsiteX11" fmla="*/ 570593 w 5810040"/>
              <a:gd name="connsiteY11" fmla="*/ 1833807 h 3483963"/>
              <a:gd name="connsiteX12" fmla="*/ 694028 w 5810040"/>
              <a:gd name="connsiteY12" fmla="*/ 1602864 h 3483963"/>
              <a:gd name="connsiteX13" fmla="*/ 1912097 w 5810040"/>
              <a:gd name="connsiteY13" fmla="*/ 193702 h 3483963"/>
              <a:gd name="connsiteX14" fmla="*/ 2850823 w 5810040"/>
              <a:gd name="connsiteY14" fmla="*/ 209 h 3483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10040" h="3483963">
                <a:moveTo>
                  <a:pt x="2850823" y="209"/>
                </a:moveTo>
                <a:cubicBezTo>
                  <a:pt x="3365864" y="7542"/>
                  <a:pt x="3882931" y="208367"/>
                  <a:pt x="4466116" y="613235"/>
                </a:cubicBezTo>
                <a:cubicBezTo>
                  <a:pt x="4588233" y="698029"/>
                  <a:pt x="4704329" y="773069"/>
                  <a:pt x="4816577" y="845572"/>
                </a:cubicBezTo>
                <a:cubicBezTo>
                  <a:pt x="5281873" y="1146248"/>
                  <a:pt x="5512386" y="1307343"/>
                  <a:pt x="5668539" y="1681636"/>
                </a:cubicBezTo>
                <a:cubicBezTo>
                  <a:pt x="5707301" y="1774548"/>
                  <a:pt x="5740487" y="1869430"/>
                  <a:pt x="5768074" y="1966105"/>
                </a:cubicBezTo>
                <a:lnTo>
                  <a:pt x="5810040" y="2154042"/>
                </a:lnTo>
                <a:lnTo>
                  <a:pt x="5810040" y="3285715"/>
                </a:lnTo>
                <a:lnTo>
                  <a:pt x="5768053" y="3483963"/>
                </a:lnTo>
                <a:lnTo>
                  <a:pt x="3449" y="3483963"/>
                </a:lnTo>
                <a:lnTo>
                  <a:pt x="0" y="3364144"/>
                </a:lnTo>
                <a:cubicBezTo>
                  <a:pt x="1816" y="3242634"/>
                  <a:pt x="19482" y="3118716"/>
                  <a:pt x="52711" y="2988522"/>
                </a:cubicBezTo>
                <a:cubicBezTo>
                  <a:pt x="145386" y="2625354"/>
                  <a:pt x="351891" y="2240869"/>
                  <a:pt x="570593" y="1833807"/>
                </a:cubicBezTo>
                <a:cubicBezTo>
                  <a:pt x="610966" y="1758766"/>
                  <a:pt x="652628" y="1681129"/>
                  <a:pt x="694028" y="1602864"/>
                </a:cubicBezTo>
                <a:cubicBezTo>
                  <a:pt x="1064636" y="902397"/>
                  <a:pt x="1349589" y="425830"/>
                  <a:pt x="1912097" y="193702"/>
                </a:cubicBezTo>
                <a:cubicBezTo>
                  <a:pt x="2233505" y="61067"/>
                  <a:pt x="2541799" y="-4191"/>
                  <a:pt x="2850823" y="209"/>
                </a:cubicBezTo>
                <a:close/>
              </a:path>
            </a:pathLst>
          </a:custGeom>
          <a:blipFill dpi="0" rotWithShape="1">
            <a:blip r:embed="rId2" cstate="print">
              <a:duotone>
                <a:prstClr val="black"/>
                <a:schemeClr val="accent3">
                  <a:tint val="45000"/>
                  <a:satMod val="400000"/>
                </a:schemeClr>
              </a:duotone>
              <a:extLst>
                <a:ext uri="{28A0092B-C50C-407E-A947-70E740481C1C}">
                  <a14:useLocalDpi xmlns:a14="http://schemas.microsoft.com/office/drawing/2010/main"/>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1259330E-45A9-4294-A077-3852502CCBBB}"/>
              </a:ext>
            </a:extLst>
          </p:cNvPr>
          <p:cNvSpPr>
            <a:spLocks noGrp="1"/>
          </p:cNvSpPr>
          <p:nvPr>
            <p:ph type="title" hasCustomPrompt="1"/>
          </p:nvPr>
        </p:nvSpPr>
        <p:spPr>
          <a:xfrm>
            <a:off x="681038" y="442913"/>
            <a:ext cx="5143500" cy="2300299"/>
          </a:xfrm>
        </p:spPr>
        <p:txBody>
          <a:bodyPr anchor="b"/>
          <a:lstStyle/>
          <a:p>
            <a:r>
              <a:rPr lang="en-US" sz="3200" dirty="0">
                <a:solidFill>
                  <a:schemeClr val="tx1">
                    <a:lumMod val="75000"/>
                    <a:lumOff val="25000"/>
                  </a:schemeClr>
                </a:solidFill>
              </a:rPr>
              <a:t>Click to add title</a:t>
            </a:r>
            <a:endParaRPr lang="en-US" dirty="0"/>
          </a:p>
        </p:txBody>
      </p:sp>
      <p:sp>
        <p:nvSpPr>
          <p:cNvPr id="4" name="Content Placeholder 2">
            <a:extLst>
              <a:ext uri="{FF2B5EF4-FFF2-40B4-BE49-F238E27FC236}">
                <a16:creationId xmlns:a16="http://schemas.microsoft.com/office/drawing/2014/main" id="{C42C62FA-1489-8944-BFA6-37143436D1EB}"/>
              </a:ext>
            </a:extLst>
          </p:cNvPr>
          <p:cNvSpPr>
            <a:spLocks noGrp="1"/>
          </p:cNvSpPr>
          <p:nvPr>
            <p:ph sz="quarter" idx="15" hasCustomPrompt="1"/>
          </p:nvPr>
        </p:nvSpPr>
        <p:spPr>
          <a:xfrm>
            <a:off x="681037" y="2929358"/>
            <a:ext cx="5143500" cy="3034880"/>
          </a:xfrm>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Freeform: Shape 13">
            <a:extLst>
              <a:ext uri="{FF2B5EF4-FFF2-40B4-BE49-F238E27FC236}">
                <a16:creationId xmlns:a16="http://schemas.microsoft.com/office/drawing/2014/main" id="{6292C5C6-6AF9-4248-B2DA-ACA4A1BD3929}"/>
              </a:ext>
              <a:ext uri="{C183D7F6-B498-43B3-948B-1728B52AA6E4}">
                <adec:decorative xmlns:adec="http://schemas.microsoft.com/office/drawing/2017/decorative" val="1"/>
              </a:ext>
            </a:extLst>
          </p:cNvPr>
          <p:cNvSpPr/>
          <p:nvPr userDrawn="1"/>
        </p:nvSpPr>
        <p:spPr>
          <a:xfrm>
            <a:off x="8787255" y="-15240"/>
            <a:ext cx="3418080" cy="2896208"/>
          </a:xfrm>
          <a:custGeom>
            <a:avLst/>
            <a:gdLst>
              <a:gd name="connsiteX0" fmla="*/ 30625 w 3404592"/>
              <a:gd name="connsiteY0" fmla="*/ 0 h 2880968"/>
              <a:gd name="connsiteX1" fmla="*/ 3404591 w 3404592"/>
              <a:gd name="connsiteY1" fmla="*/ 0 h 2880968"/>
              <a:gd name="connsiteX2" fmla="*/ 3404592 w 3404592"/>
              <a:gd name="connsiteY2" fmla="*/ 2363677 h 2880968"/>
              <a:gd name="connsiteX3" fmla="*/ 3368234 w 3404592"/>
              <a:gd name="connsiteY3" fmla="*/ 2400463 h 2880968"/>
              <a:gd name="connsiteX4" fmla="*/ 2673169 w 3404592"/>
              <a:gd name="connsiteY4" fmla="*/ 2691710 h 2880968"/>
              <a:gd name="connsiteX5" fmla="*/ 2383908 w 3404592"/>
              <a:gd name="connsiteY5" fmla="*/ 2766733 h 2880968"/>
              <a:gd name="connsiteX6" fmla="*/ 580011 w 3404592"/>
              <a:gd name="connsiteY6" fmla="*/ 2455996 h 2880968"/>
              <a:gd name="connsiteX7" fmla="*/ 103935 w 3404592"/>
              <a:gd name="connsiteY7" fmla="*/ 1224395 h 2880968"/>
              <a:gd name="connsiteX8" fmla="*/ 76737 w 3404592"/>
              <a:gd name="connsiteY8" fmla="*/ 1040246 h 2880968"/>
              <a:gd name="connsiteX9" fmla="*/ 6986 w 3404592"/>
              <a:gd name="connsiteY9" fmla="*/ 142569 h 2880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592" h="2880968">
                <a:moveTo>
                  <a:pt x="30625" y="0"/>
                </a:moveTo>
                <a:lnTo>
                  <a:pt x="3404591" y="0"/>
                </a:lnTo>
                <a:lnTo>
                  <a:pt x="3404592" y="2363677"/>
                </a:lnTo>
                <a:lnTo>
                  <a:pt x="3368234" y="2400463"/>
                </a:lnTo>
                <a:cubicBezTo>
                  <a:pt x="3196560" y="2556781"/>
                  <a:pt x="3007578" y="2609148"/>
                  <a:pt x="2673169" y="2691710"/>
                </a:cubicBezTo>
                <a:cubicBezTo>
                  <a:pt x="2580978" y="2714454"/>
                  <a:pt x="2485617" y="2738008"/>
                  <a:pt x="2383908" y="2766733"/>
                </a:cubicBezTo>
                <a:cubicBezTo>
                  <a:pt x="1606788" y="2986132"/>
                  <a:pt x="1067300" y="2893177"/>
                  <a:pt x="580011" y="2455996"/>
                </a:cubicBezTo>
                <a:cubicBezTo>
                  <a:pt x="260201" y="2169073"/>
                  <a:pt x="183906" y="1782048"/>
                  <a:pt x="103935" y="1224395"/>
                </a:cubicBezTo>
                <a:cubicBezTo>
                  <a:pt x="95007" y="1162089"/>
                  <a:pt x="85753" y="1100145"/>
                  <a:pt x="76737" y="1040246"/>
                </a:cubicBezTo>
                <a:cubicBezTo>
                  <a:pt x="28042" y="715402"/>
                  <a:pt x="-17905" y="408591"/>
                  <a:pt x="6986" y="142569"/>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3A499CB4-9592-40E3-B804-ECCA6B240336}"/>
              </a:ext>
              <a:ext uri="{C183D7F6-B498-43B3-948B-1728B52AA6E4}">
                <adec:decorative xmlns:adec="http://schemas.microsoft.com/office/drawing/2017/decorative" val="1"/>
              </a:ext>
            </a:extLst>
          </p:cNvPr>
          <p:cNvSpPr/>
          <p:nvPr userDrawn="1"/>
        </p:nvSpPr>
        <p:spPr>
          <a:xfrm>
            <a:off x="8611772" y="-15240"/>
            <a:ext cx="3593564" cy="3044504"/>
          </a:xfrm>
          <a:custGeom>
            <a:avLst/>
            <a:gdLst>
              <a:gd name="connsiteX0" fmla="*/ 19381 w 3580076"/>
              <a:gd name="connsiteY0" fmla="*/ 0 h 3029264"/>
              <a:gd name="connsiteX1" fmla="*/ 3580076 w 3580076"/>
              <a:gd name="connsiteY1" fmla="*/ 0 h 3029264"/>
              <a:gd name="connsiteX2" fmla="*/ 3580076 w 3580076"/>
              <a:gd name="connsiteY2" fmla="*/ 2559343 h 3029264"/>
              <a:gd name="connsiteX3" fmla="*/ 3556258 w 3580076"/>
              <a:gd name="connsiteY3" fmla="*/ 2578706 h 3029264"/>
              <a:gd name="connsiteX4" fmla="*/ 2887450 w 3580076"/>
              <a:gd name="connsiteY4" fmla="*/ 2826324 h 3029264"/>
              <a:gd name="connsiteX5" fmla="*/ 2575407 w 3580076"/>
              <a:gd name="connsiteY5" fmla="*/ 2906908 h 3029264"/>
              <a:gd name="connsiteX6" fmla="*/ 628491 w 3580076"/>
              <a:gd name="connsiteY6" fmla="*/ 2569492 h 3029264"/>
              <a:gd name="connsiteX7" fmla="*/ 113276 w 3580076"/>
              <a:gd name="connsiteY7" fmla="*/ 1240251 h 3029264"/>
              <a:gd name="connsiteX8" fmla="*/ 83702 w 3580076"/>
              <a:gd name="connsiteY8" fmla="*/ 1041556 h 3029264"/>
              <a:gd name="connsiteX9" fmla="*/ 7347 w 3580076"/>
              <a:gd name="connsiteY9" fmla="*/ 73049 h 302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0076" h="3029264">
                <a:moveTo>
                  <a:pt x="19381" y="0"/>
                </a:moveTo>
                <a:lnTo>
                  <a:pt x="3580076" y="0"/>
                </a:lnTo>
                <a:lnTo>
                  <a:pt x="3580076" y="2559343"/>
                </a:lnTo>
                <a:lnTo>
                  <a:pt x="3556258" y="2578706"/>
                </a:lnTo>
                <a:cubicBezTo>
                  <a:pt x="3390615" y="2698133"/>
                  <a:pt x="3196665" y="2750327"/>
                  <a:pt x="2887450" y="2826324"/>
                </a:cubicBezTo>
                <a:cubicBezTo>
                  <a:pt x="2787996" y="2850747"/>
                  <a:pt x="2685123" y="2876042"/>
                  <a:pt x="2575407" y="2906908"/>
                </a:cubicBezTo>
                <a:cubicBezTo>
                  <a:pt x="1737105" y="3142655"/>
                  <a:pt x="1154843" y="3041718"/>
                  <a:pt x="628491" y="2569492"/>
                </a:cubicBezTo>
                <a:cubicBezTo>
                  <a:pt x="283045" y="2259569"/>
                  <a:pt x="200247" y="1841949"/>
                  <a:pt x="113276" y="1240251"/>
                </a:cubicBezTo>
                <a:cubicBezTo>
                  <a:pt x="103566" y="1173024"/>
                  <a:pt x="93505" y="1106186"/>
                  <a:pt x="83702" y="1041556"/>
                </a:cubicBezTo>
                <a:cubicBezTo>
                  <a:pt x="30763" y="691052"/>
                  <a:pt x="-19190" y="360006"/>
                  <a:pt x="7347" y="73049"/>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A3A06B29-0534-404B-BF1A-C3EBA8B3EEB3}"/>
              </a:ext>
              <a:ext uri="{C183D7F6-B498-43B3-948B-1728B52AA6E4}">
                <adec:decorative xmlns:adec="http://schemas.microsoft.com/office/drawing/2017/decorative" val="1"/>
              </a:ext>
            </a:extLst>
          </p:cNvPr>
          <p:cNvSpPr/>
          <p:nvPr userDrawn="1"/>
        </p:nvSpPr>
        <p:spPr>
          <a:xfrm>
            <a:off x="6184771" y="3247617"/>
            <a:ext cx="6020564" cy="3631340"/>
          </a:xfrm>
          <a:custGeom>
            <a:avLst/>
            <a:gdLst>
              <a:gd name="connsiteX0" fmla="*/ 3008109 w 5959692"/>
              <a:gd name="connsiteY0" fmla="*/ 42 h 3560169"/>
              <a:gd name="connsiteX1" fmla="*/ 4702247 w 5959692"/>
              <a:gd name="connsiteY1" fmla="*/ 626282 h 3560169"/>
              <a:gd name="connsiteX2" fmla="*/ 5069411 w 5959692"/>
              <a:gd name="connsiteY2" fmla="*/ 865826 h 3560169"/>
              <a:gd name="connsiteX3" fmla="*/ 5895906 w 5959692"/>
              <a:gd name="connsiteY3" fmla="*/ 1594994 h 3560169"/>
              <a:gd name="connsiteX4" fmla="*/ 5959691 w 5959692"/>
              <a:gd name="connsiteY4" fmla="*/ 1728783 h 3560169"/>
              <a:gd name="connsiteX5" fmla="*/ 5959692 w 5959692"/>
              <a:gd name="connsiteY5" fmla="*/ 3560169 h 3560169"/>
              <a:gd name="connsiteX6" fmla="*/ 635 w 5959692"/>
              <a:gd name="connsiteY6" fmla="*/ 3560169 h 3560169"/>
              <a:gd name="connsiteX7" fmla="*/ 0 w 5959692"/>
              <a:gd name="connsiteY7" fmla="*/ 3534810 h 3560169"/>
              <a:gd name="connsiteX8" fmla="*/ 56896 w 5959692"/>
              <a:gd name="connsiteY8" fmla="*/ 3142342 h 3560169"/>
              <a:gd name="connsiteX9" fmla="*/ 605568 w 5959692"/>
              <a:gd name="connsiteY9" fmla="*/ 1932853 h 3560169"/>
              <a:gd name="connsiteX10" fmla="*/ 736162 w 5959692"/>
              <a:gd name="connsiteY10" fmla="*/ 1690788 h 3560169"/>
              <a:gd name="connsiteX11" fmla="*/ 2021319 w 5959692"/>
              <a:gd name="connsiteY11" fmla="*/ 209863 h 3560169"/>
              <a:gd name="connsiteX12" fmla="*/ 3008109 w 5959692"/>
              <a:gd name="connsiteY12" fmla="*/ 42 h 3560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59692" h="3560169">
                <a:moveTo>
                  <a:pt x="3008109" y="42"/>
                </a:moveTo>
                <a:cubicBezTo>
                  <a:pt x="3549058" y="3372"/>
                  <a:pt x="4091345" y="208628"/>
                  <a:pt x="4702247" y="626282"/>
                </a:cubicBezTo>
                <a:cubicBezTo>
                  <a:pt x="4830168" y="713755"/>
                  <a:pt x="4951806" y="791097"/>
                  <a:pt x="5069411" y="865826"/>
                </a:cubicBezTo>
                <a:cubicBezTo>
                  <a:pt x="5495976" y="1136988"/>
                  <a:pt x="5734167" y="1298128"/>
                  <a:pt x="5895906" y="1594994"/>
                </a:cubicBezTo>
                <a:lnTo>
                  <a:pt x="5959691" y="1728783"/>
                </a:lnTo>
                <a:lnTo>
                  <a:pt x="5959692" y="3560169"/>
                </a:lnTo>
                <a:lnTo>
                  <a:pt x="635" y="3560169"/>
                </a:lnTo>
                <a:lnTo>
                  <a:pt x="0" y="3534810"/>
                </a:lnTo>
                <a:cubicBezTo>
                  <a:pt x="2402" y="3407978"/>
                  <a:pt x="21463" y="3278501"/>
                  <a:pt x="56896" y="3142342"/>
                </a:cubicBezTo>
                <a:cubicBezTo>
                  <a:pt x="155720" y="2762537"/>
                  <a:pt x="374193" y="2359525"/>
                  <a:pt x="605568" y="1932853"/>
                </a:cubicBezTo>
                <a:cubicBezTo>
                  <a:pt x="648282" y="1854194"/>
                  <a:pt x="692359" y="1772817"/>
                  <a:pt x="736162" y="1690788"/>
                </a:cubicBezTo>
                <a:cubicBezTo>
                  <a:pt x="1128289" y="956620"/>
                  <a:pt x="1429537" y="456850"/>
                  <a:pt x="2021319" y="209863"/>
                </a:cubicBezTo>
                <a:cubicBezTo>
                  <a:pt x="2359453" y="68739"/>
                  <a:pt x="2683541" y="-1956"/>
                  <a:pt x="3008109" y="42"/>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D10AF802-8BEE-4DC7-8296-B52D4BE43FB9}"/>
              </a:ext>
              <a:ext uri="{C183D7F6-B498-43B3-948B-1728B52AA6E4}">
                <adec:decorative xmlns:adec="http://schemas.microsoft.com/office/drawing/2017/decorative" val="1"/>
              </a:ext>
            </a:extLst>
          </p:cNvPr>
          <p:cNvSpPr/>
          <p:nvPr userDrawn="1"/>
        </p:nvSpPr>
        <p:spPr>
          <a:xfrm>
            <a:off x="5956294" y="3065460"/>
            <a:ext cx="6249041" cy="3813498"/>
          </a:xfrm>
          <a:custGeom>
            <a:avLst/>
            <a:gdLst>
              <a:gd name="connsiteX0" fmla="*/ 3215595 w 6141507"/>
              <a:gd name="connsiteY0" fmla="*/ 37 h 3752389"/>
              <a:gd name="connsiteX1" fmla="*/ 5025810 w 6141507"/>
              <a:gd name="connsiteY1" fmla="*/ 667544 h 3752389"/>
              <a:gd name="connsiteX2" fmla="*/ 5418068 w 6141507"/>
              <a:gd name="connsiteY2" fmla="*/ 923043 h 3752389"/>
              <a:gd name="connsiteX3" fmla="*/ 6130109 w 6141507"/>
              <a:gd name="connsiteY3" fmla="*/ 1458777 h 3752389"/>
              <a:gd name="connsiteX4" fmla="*/ 6141506 w 6141507"/>
              <a:gd name="connsiteY4" fmla="*/ 1473047 h 3752389"/>
              <a:gd name="connsiteX5" fmla="*/ 6141507 w 6141507"/>
              <a:gd name="connsiteY5" fmla="*/ 3752389 h 3752389"/>
              <a:gd name="connsiteX6" fmla="*/ 0 w 6141507"/>
              <a:gd name="connsiteY6" fmla="*/ 3752389 h 3752389"/>
              <a:gd name="connsiteX7" fmla="*/ 7127 w 6141507"/>
              <a:gd name="connsiteY7" fmla="*/ 3638865 h 3752389"/>
              <a:gd name="connsiteX8" fmla="*/ 59603 w 6141507"/>
              <a:gd name="connsiteY8" fmla="*/ 3356358 h 3752389"/>
              <a:gd name="connsiteX9" fmla="*/ 646726 w 6141507"/>
              <a:gd name="connsiteY9" fmla="*/ 2064848 h 3752389"/>
              <a:gd name="connsiteX10" fmla="*/ 786444 w 6141507"/>
              <a:gd name="connsiteY10" fmla="*/ 1806355 h 3752389"/>
              <a:gd name="connsiteX11" fmla="*/ 2160845 w 6141507"/>
              <a:gd name="connsiteY11" fmla="*/ 224629 h 3752389"/>
              <a:gd name="connsiteX12" fmla="*/ 3215595 w 6141507"/>
              <a:gd name="connsiteY12" fmla="*/ 37 h 375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41507" h="3752389">
                <a:moveTo>
                  <a:pt x="3215595" y="37"/>
                </a:moveTo>
                <a:cubicBezTo>
                  <a:pt x="3793727" y="3265"/>
                  <a:pt x="4373168" y="222053"/>
                  <a:pt x="5025810" y="667544"/>
                </a:cubicBezTo>
                <a:cubicBezTo>
                  <a:pt x="5162471" y="760846"/>
                  <a:pt x="5292423" y="843339"/>
                  <a:pt x="5418068" y="923043"/>
                </a:cubicBezTo>
                <a:cubicBezTo>
                  <a:pt x="5743584" y="1129628"/>
                  <a:pt x="5966418" y="1276344"/>
                  <a:pt x="6130109" y="1458777"/>
                </a:cubicBezTo>
                <a:lnTo>
                  <a:pt x="6141506" y="1473047"/>
                </a:lnTo>
                <a:lnTo>
                  <a:pt x="6141507" y="3752389"/>
                </a:lnTo>
                <a:lnTo>
                  <a:pt x="0" y="3752389"/>
                </a:lnTo>
                <a:lnTo>
                  <a:pt x="7127" y="3638865"/>
                </a:lnTo>
                <a:cubicBezTo>
                  <a:pt x="16780" y="3547020"/>
                  <a:pt x="34303" y="3453276"/>
                  <a:pt x="59603" y="3356358"/>
                </a:cubicBezTo>
                <a:cubicBezTo>
                  <a:pt x="165452" y="2950843"/>
                  <a:pt x="399187" y="2520480"/>
                  <a:pt x="646726" y="2064848"/>
                </a:cubicBezTo>
                <a:cubicBezTo>
                  <a:pt x="692424" y="1980851"/>
                  <a:pt x="739580" y="1893951"/>
                  <a:pt x="786444" y="1806355"/>
                </a:cubicBezTo>
                <a:cubicBezTo>
                  <a:pt x="1205972" y="1022363"/>
                  <a:pt x="1528233" y="488656"/>
                  <a:pt x="2160845" y="224629"/>
                </a:cubicBezTo>
                <a:cubicBezTo>
                  <a:pt x="2522310" y="73767"/>
                  <a:pt x="2868717" y="-1899"/>
                  <a:pt x="3215595" y="37"/>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Freeform: Shape 2">
            <a:extLst>
              <a:ext uri="{FF2B5EF4-FFF2-40B4-BE49-F238E27FC236}">
                <a16:creationId xmlns:a16="http://schemas.microsoft.com/office/drawing/2014/main" id="{F59FA625-5F65-C0FD-B6ED-B869ABF21C11}"/>
              </a:ext>
              <a:ext uri="{C183D7F6-B498-43B3-948B-1728B52AA6E4}">
                <adec:decorative xmlns:adec="http://schemas.microsoft.com/office/drawing/2017/decorative" val="1"/>
              </a:ext>
            </a:extLst>
          </p:cNvPr>
          <p:cNvSpPr/>
          <p:nvPr userDrawn="1"/>
        </p:nvSpPr>
        <p:spPr>
          <a:xfrm>
            <a:off x="8897971" y="0"/>
            <a:ext cx="3293877" cy="2743212"/>
          </a:xfrm>
          <a:custGeom>
            <a:avLst/>
            <a:gdLst>
              <a:gd name="connsiteX0" fmla="*/ 37772 w 3293877"/>
              <a:gd name="connsiteY0" fmla="*/ 0 h 2743212"/>
              <a:gd name="connsiteX1" fmla="*/ 3293877 w 3293877"/>
              <a:gd name="connsiteY1" fmla="*/ 0 h 2743212"/>
              <a:gd name="connsiteX2" fmla="*/ 3293877 w 3293877"/>
              <a:gd name="connsiteY2" fmla="*/ 2133887 h 2743212"/>
              <a:gd name="connsiteX3" fmla="*/ 3222757 w 3293877"/>
              <a:gd name="connsiteY3" fmla="*/ 2223039 h 2743212"/>
              <a:gd name="connsiteX4" fmla="*/ 2503136 w 3293877"/>
              <a:gd name="connsiteY4" fmla="*/ 2565392 h 2743212"/>
              <a:gd name="connsiteX5" fmla="*/ 2232111 w 3293877"/>
              <a:gd name="connsiteY5" fmla="*/ 2635826 h 2743212"/>
              <a:gd name="connsiteX6" fmla="*/ 542319 w 3293877"/>
              <a:gd name="connsiteY6" fmla="*/ 2345567 h 2743212"/>
              <a:gd name="connsiteX7" fmla="*/ 96920 w 3293877"/>
              <a:gd name="connsiteY7" fmla="*/ 1191868 h 2743212"/>
              <a:gd name="connsiteX8" fmla="*/ 71529 w 3293877"/>
              <a:gd name="connsiteY8" fmla="*/ 1019346 h 2743212"/>
              <a:gd name="connsiteX9" fmla="*/ 6623 w 3293877"/>
              <a:gd name="connsiteY9" fmla="*/ 178315 h 2743212"/>
              <a:gd name="connsiteX10" fmla="*/ 34833 w 3293877"/>
              <a:gd name="connsiteY10" fmla="*/ 8680 h 2743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3877" h="2743212">
                <a:moveTo>
                  <a:pt x="37772" y="0"/>
                </a:moveTo>
                <a:lnTo>
                  <a:pt x="3293877" y="0"/>
                </a:lnTo>
                <a:lnTo>
                  <a:pt x="3293877" y="2133887"/>
                </a:lnTo>
                <a:lnTo>
                  <a:pt x="3222757" y="2223039"/>
                </a:lnTo>
                <a:cubicBezTo>
                  <a:pt x="3041339" y="2425251"/>
                  <a:pt x="2861221" y="2476800"/>
                  <a:pt x="2503136" y="2565392"/>
                </a:cubicBezTo>
                <a:cubicBezTo>
                  <a:pt x="2416757" y="2586746"/>
                  <a:pt x="2327408" y="2608861"/>
                  <a:pt x="2232111" y="2635826"/>
                </a:cubicBezTo>
                <a:cubicBezTo>
                  <a:pt x="1503976" y="2841768"/>
                  <a:pt x="998612" y="2754939"/>
                  <a:pt x="542319" y="2345567"/>
                </a:cubicBezTo>
                <a:cubicBezTo>
                  <a:pt x="242852" y="2076894"/>
                  <a:pt x="171565" y="1714314"/>
                  <a:pt x="96920" y="1191868"/>
                </a:cubicBezTo>
                <a:cubicBezTo>
                  <a:pt x="88586" y="1133496"/>
                  <a:pt x="79946" y="1075462"/>
                  <a:pt x="71529" y="1019346"/>
                </a:cubicBezTo>
                <a:cubicBezTo>
                  <a:pt x="26070" y="715012"/>
                  <a:pt x="-16826" y="427572"/>
                  <a:pt x="6623" y="178315"/>
                </a:cubicBezTo>
                <a:cubicBezTo>
                  <a:pt x="12226" y="118742"/>
                  <a:pt x="21526" y="62431"/>
                  <a:pt x="34833" y="8680"/>
                </a:cubicBezTo>
                <a:close/>
              </a:path>
            </a:pathLst>
          </a:custGeom>
          <a:blipFill dpi="0" rotWithShape="1">
            <a:blip r:embed="rId3" cstate="print">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75455470-69E0-4C53-92B5-567520DB7A46}"/>
              </a:ext>
              <a:ext uri="{C183D7F6-B498-43B3-948B-1728B52AA6E4}">
                <adec:decorative xmlns:adec="http://schemas.microsoft.com/office/drawing/2017/decorative" val="1"/>
              </a:ext>
            </a:extLst>
          </p:cNvPr>
          <p:cNvSpPr/>
          <p:nvPr userDrawn="1"/>
        </p:nvSpPr>
        <p:spPr>
          <a:xfrm>
            <a:off x="6144016" y="1018170"/>
            <a:ext cx="2225720" cy="2117510"/>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 name="Freeform: Shape 7">
            <a:extLst>
              <a:ext uri="{FF2B5EF4-FFF2-40B4-BE49-F238E27FC236}">
                <a16:creationId xmlns:a16="http://schemas.microsoft.com/office/drawing/2014/main" id="{6EE10528-FE2A-6B18-A5A2-249E27A15E35}"/>
              </a:ext>
              <a:ext uri="{C183D7F6-B498-43B3-948B-1728B52AA6E4}">
                <adec:decorative xmlns:adec="http://schemas.microsoft.com/office/drawing/2017/decorative" val="1"/>
              </a:ext>
            </a:extLst>
          </p:cNvPr>
          <p:cNvSpPr/>
          <p:nvPr userDrawn="1"/>
        </p:nvSpPr>
        <p:spPr>
          <a:xfrm>
            <a:off x="6059351" y="933328"/>
            <a:ext cx="2395051" cy="2287194"/>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9" name="Freeform: Shape 8">
            <a:extLst>
              <a:ext uri="{FF2B5EF4-FFF2-40B4-BE49-F238E27FC236}">
                <a16:creationId xmlns:a16="http://schemas.microsoft.com/office/drawing/2014/main" id="{4FDDC9FB-2D2D-EC17-E3F8-653ACC33F672}"/>
              </a:ext>
              <a:ext uri="{C183D7F6-B498-43B3-948B-1728B52AA6E4}">
                <adec:decorative xmlns:adec="http://schemas.microsoft.com/office/drawing/2017/decorative" val="1"/>
              </a:ext>
            </a:extLst>
          </p:cNvPr>
          <p:cNvSpPr/>
          <p:nvPr userDrawn="1"/>
        </p:nvSpPr>
        <p:spPr>
          <a:xfrm>
            <a:off x="6241267" y="1131006"/>
            <a:ext cx="2031219" cy="1891838"/>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 name="Freeform: Shape 9">
            <a:extLst>
              <a:ext uri="{FF2B5EF4-FFF2-40B4-BE49-F238E27FC236}">
                <a16:creationId xmlns:a16="http://schemas.microsoft.com/office/drawing/2014/main" id="{29395833-3138-13F2-0A56-3FA6E8DA945B}"/>
              </a:ext>
              <a:ext uri="{C183D7F6-B498-43B3-948B-1728B52AA6E4}">
                <adec:decorative xmlns:adec="http://schemas.microsoft.com/office/drawing/2017/decorative" val="1"/>
              </a:ext>
            </a:extLst>
          </p:cNvPr>
          <p:cNvSpPr/>
          <p:nvPr userDrawn="1"/>
        </p:nvSpPr>
        <p:spPr>
          <a:xfrm>
            <a:off x="6377111" y="1224492"/>
            <a:ext cx="1759531" cy="1704866"/>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dpi="0" rotWithShape="1">
            <a:blip r:embed="rId5" cstate="print">
              <a:duotone>
                <a:prstClr val="black"/>
                <a:schemeClr val="accent5">
                  <a:tint val="45000"/>
                  <a:satMod val="400000"/>
                </a:schemeClr>
              </a:duotone>
              <a:extLst>
                <a:ext uri="{28A0092B-C50C-407E-A947-70E740481C1C}">
                  <a14:useLocalDpi xmlns:a14="http://schemas.microsoft.com/office/drawing/2010/main"/>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Date Placeholder 3">
            <a:extLst>
              <a:ext uri="{FF2B5EF4-FFF2-40B4-BE49-F238E27FC236}">
                <a16:creationId xmlns:a16="http://schemas.microsoft.com/office/drawing/2014/main" id="{44111C59-5CC2-B416-FC4B-92B87198CDDF}"/>
              </a:ext>
            </a:extLst>
          </p:cNvPr>
          <p:cNvSpPr>
            <a:spLocks noGrp="1"/>
          </p:cNvSpPr>
          <p:nvPr>
            <p:ph type="dt" sz="half" idx="2"/>
          </p:nvPr>
        </p:nvSpPr>
        <p:spPr>
          <a:xfrm>
            <a:off x="681039" y="6170491"/>
            <a:ext cx="2405062"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dirty="0"/>
              <a:t>2/3/20XX</a:t>
            </a:r>
          </a:p>
        </p:txBody>
      </p:sp>
      <p:sp>
        <p:nvSpPr>
          <p:cNvPr id="20" name="Footer Placeholder 4">
            <a:extLst>
              <a:ext uri="{FF2B5EF4-FFF2-40B4-BE49-F238E27FC236}">
                <a16:creationId xmlns:a16="http://schemas.microsoft.com/office/drawing/2014/main" id="{9A795D99-6218-9099-4FC3-AE053D9C9D24}"/>
              </a:ext>
            </a:extLst>
          </p:cNvPr>
          <p:cNvSpPr>
            <a:spLocks noGrp="1"/>
          </p:cNvSpPr>
          <p:nvPr>
            <p:ph type="ftr" sz="quarter" idx="3"/>
          </p:nvPr>
        </p:nvSpPr>
        <p:spPr>
          <a:xfrm>
            <a:off x="3262313" y="6170490"/>
            <a:ext cx="5667375" cy="457200"/>
          </a:xfrm>
          <a:prstGeom prst="rect">
            <a:avLst/>
          </a:prstGeom>
        </p:spPr>
        <p:txBody>
          <a:bodyPr vert="horz" lIns="109728" tIns="109728" rIns="109728" bIns="91440" rtlCol="0" anchor="ctr"/>
          <a:lstStyle>
            <a:lvl1pPr algn="l">
              <a:defRPr sz="1100" cap="all" spc="0" baseline="0">
                <a:solidFill>
                  <a:schemeClr val="tx1">
                    <a:lumMod val="75000"/>
                    <a:lumOff val="25000"/>
                  </a:schemeClr>
                </a:solidFill>
                <a:latin typeface="+mj-lt"/>
              </a:defRPr>
            </a:lvl1pPr>
          </a:lstStyle>
          <a:p>
            <a:pPr algn="ctr"/>
            <a:r>
              <a:rPr lang="en-US" dirty="0"/>
              <a:t>Presentation Title</a:t>
            </a:r>
          </a:p>
        </p:txBody>
      </p:sp>
      <p:sp>
        <p:nvSpPr>
          <p:cNvPr id="22" name="Slide Number Placeholder 5">
            <a:extLst>
              <a:ext uri="{FF2B5EF4-FFF2-40B4-BE49-F238E27FC236}">
                <a16:creationId xmlns:a16="http://schemas.microsoft.com/office/drawing/2014/main" id="{12D38409-1BAF-438C-419F-EE23AAC3A62F}"/>
              </a:ext>
            </a:extLst>
          </p:cNvPr>
          <p:cNvSpPr>
            <a:spLocks noGrp="1"/>
          </p:cNvSpPr>
          <p:nvPr>
            <p:ph type="sldNum" sz="quarter" idx="4"/>
          </p:nvPr>
        </p:nvSpPr>
        <p:spPr>
          <a:xfrm>
            <a:off x="9105900" y="6170490"/>
            <a:ext cx="2405062"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954627058"/>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Section Break 3">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35F199FA-581E-485F-8470-9B9F10DBBD26}"/>
              </a:ext>
              <a:ext uri="{C183D7F6-B498-43B3-948B-1728B52AA6E4}">
                <adec:decorative xmlns:adec="http://schemas.microsoft.com/office/drawing/2017/decorative" val="1"/>
              </a:ext>
            </a:extLst>
          </p:cNvPr>
          <p:cNvSpPr/>
          <p:nvPr userDrawn="1"/>
        </p:nvSpPr>
        <p:spPr>
          <a:xfrm>
            <a:off x="664628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7" name="Title 1">
            <a:extLst>
              <a:ext uri="{FF2B5EF4-FFF2-40B4-BE49-F238E27FC236}">
                <a16:creationId xmlns:a16="http://schemas.microsoft.com/office/drawing/2014/main" id="{9DFE2504-DE79-4AC0-BD70-A3F274715C1B}"/>
              </a:ext>
            </a:extLst>
          </p:cNvPr>
          <p:cNvSpPr>
            <a:spLocks noGrp="1"/>
          </p:cNvSpPr>
          <p:nvPr>
            <p:ph type="ctrTitle" hasCustomPrompt="1"/>
          </p:nvPr>
        </p:nvSpPr>
        <p:spPr>
          <a:xfrm>
            <a:off x="681038" y="880110"/>
            <a:ext cx="6596062" cy="5097780"/>
          </a:xfrm>
        </p:spPr>
        <p:txBody>
          <a:bodyPr anchor="ctr">
            <a:normAutofit/>
          </a:bodyPr>
          <a:lstStyle>
            <a:lvl1pPr>
              <a:lnSpc>
                <a:spcPct val="100000"/>
              </a:lnSpc>
              <a:defRPr sz="4000" spc="0"/>
            </a:lvl1pPr>
          </a:lstStyle>
          <a:p>
            <a:r>
              <a:rPr lang="en-US" sz="6000" dirty="0">
                <a:solidFill>
                  <a:schemeClr val="tx1">
                    <a:lumMod val="75000"/>
                    <a:lumOff val="25000"/>
                  </a:schemeClr>
                </a:solidFill>
              </a:rPr>
              <a:t>Click to add title</a:t>
            </a:r>
            <a:endParaRPr lang="en-US" sz="6000" dirty="0"/>
          </a:p>
        </p:txBody>
      </p:sp>
      <p:sp>
        <p:nvSpPr>
          <p:cNvPr id="3" name="Picture Placeholder 2">
            <a:extLst>
              <a:ext uri="{FF2B5EF4-FFF2-40B4-BE49-F238E27FC236}">
                <a16:creationId xmlns:a16="http://schemas.microsoft.com/office/drawing/2014/main" id="{33F3F0C0-1147-413B-1687-1F15BE24F628}"/>
              </a:ext>
            </a:extLst>
          </p:cNvPr>
          <p:cNvSpPr>
            <a:spLocks noGrp="1"/>
          </p:cNvSpPr>
          <p:nvPr>
            <p:ph type="pic" sz="quarter" idx="14"/>
          </p:nvPr>
        </p:nvSpPr>
        <p:spPr>
          <a:xfrm>
            <a:off x="6427508" y="0"/>
            <a:ext cx="5764493" cy="6858000"/>
          </a:xfrm>
          <a:custGeom>
            <a:avLst/>
            <a:gdLst>
              <a:gd name="connsiteX0" fmla="*/ 1494409 w 5764493"/>
              <a:gd name="connsiteY0" fmla="*/ 0 h 6858000"/>
              <a:gd name="connsiteX1" fmla="*/ 5764493 w 5764493"/>
              <a:gd name="connsiteY1" fmla="*/ 0 h 6858000"/>
              <a:gd name="connsiteX2" fmla="*/ 5764493 w 5764493"/>
              <a:gd name="connsiteY2" fmla="*/ 6858000 h 6858000"/>
              <a:gd name="connsiteX3" fmla="*/ 238313 w 5764493"/>
              <a:gd name="connsiteY3" fmla="*/ 6858000 h 6858000"/>
              <a:gd name="connsiteX4" fmla="*/ 251264 w 5764493"/>
              <a:gd name="connsiteY4" fmla="*/ 6849373 h 6858000"/>
              <a:gd name="connsiteX5" fmla="*/ 776282 w 5764493"/>
              <a:gd name="connsiteY5" fmla="*/ 6451411 h 6858000"/>
              <a:gd name="connsiteX6" fmla="*/ 2741607 w 5764493"/>
              <a:gd name="connsiteY6" fmla="*/ 3678515 h 6858000"/>
              <a:gd name="connsiteX7" fmla="*/ 1521342 w 5764493"/>
              <a:gd name="connsiteY7" fmla="*/ 24338 h 6858000"/>
              <a:gd name="connsiteX8" fmla="*/ 879874 w 5764493"/>
              <a:gd name="connsiteY8" fmla="*/ 0 h 6858000"/>
              <a:gd name="connsiteX9" fmla="*/ 1477051 w 5764493"/>
              <a:gd name="connsiteY9" fmla="*/ 0 h 6858000"/>
              <a:gd name="connsiteX10" fmla="*/ 1503062 w 5764493"/>
              <a:gd name="connsiteY10" fmla="*/ 23504 h 6858000"/>
              <a:gd name="connsiteX11" fmla="*/ 2723328 w 5764493"/>
              <a:gd name="connsiteY11" fmla="*/ 3677682 h 6858000"/>
              <a:gd name="connsiteX12" fmla="*/ 758003 w 5764493"/>
              <a:gd name="connsiteY12" fmla="*/ 6450578 h 6858000"/>
              <a:gd name="connsiteX13" fmla="*/ 232984 w 5764493"/>
              <a:gd name="connsiteY13" fmla="*/ 6848540 h 6858000"/>
              <a:gd name="connsiteX14" fmla="*/ 218782 w 5764493"/>
              <a:gd name="connsiteY14" fmla="*/ 6858000 h 6858000"/>
              <a:gd name="connsiteX15" fmla="*/ 0 w 5764493"/>
              <a:gd name="connsiteY15" fmla="*/ 6858000 h 6858000"/>
              <a:gd name="connsiteX16" fmla="*/ 105163 w 5764493"/>
              <a:gd name="connsiteY16" fmla="*/ 6785068 h 6858000"/>
              <a:gd name="connsiteX17" fmla="*/ 621812 w 5764493"/>
              <a:gd name="connsiteY17" fmla="*/ 6378742 h 6858000"/>
              <a:gd name="connsiteX18" fmla="*/ 2496161 w 5764493"/>
              <a:gd name="connsiteY18" fmla="*/ 3621913 h 6858000"/>
              <a:gd name="connsiteX19" fmla="*/ 895263 w 5764493"/>
              <a:gd name="connsiteY19" fmla="*/ 104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64493" h="6858000">
                <a:moveTo>
                  <a:pt x="1494409" y="0"/>
                </a:moveTo>
                <a:lnTo>
                  <a:pt x="5764493" y="0"/>
                </a:lnTo>
                <a:lnTo>
                  <a:pt x="5764493" y="6858000"/>
                </a:lnTo>
                <a:lnTo>
                  <a:pt x="238313" y="6858000"/>
                </a:lnTo>
                <a:lnTo>
                  <a:pt x="251264" y="6849373"/>
                </a:lnTo>
                <a:cubicBezTo>
                  <a:pt x="427471" y="6724853"/>
                  <a:pt x="601037" y="6589587"/>
                  <a:pt x="776282" y="6451411"/>
                </a:cubicBezTo>
                <a:cubicBezTo>
                  <a:pt x="1738612" y="5692656"/>
                  <a:pt x="2677854" y="5076606"/>
                  <a:pt x="2741607" y="3678515"/>
                </a:cubicBezTo>
                <a:cubicBezTo>
                  <a:pt x="2809404" y="2191755"/>
                  <a:pt x="2375613" y="855667"/>
                  <a:pt x="1521342" y="24338"/>
                </a:cubicBezTo>
                <a:close/>
                <a:moveTo>
                  <a:pt x="879874" y="0"/>
                </a:moveTo>
                <a:lnTo>
                  <a:pt x="1477051" y="0"/>
                </a:lnTo>
                <a:lnTo>
                  <a:pt x="1503062" y="23504"/>
                </a:lnTo>
                <a:cubicBezTo>
                  <a:pt x="2357333" y="854834"/>
                  <a:pt x="2791125" y="2190921"/>
                  <a:pt x="2723328" y="3677682"/>
                </a:cubicBezTo>
                <a:cubicBezTo>
                  <a:pt x="2659574" y="5075773"/>
                  <a:pt x="1720332" y="5691822"/>
                  <a:pt x="758003" y="6450578"/>
                </a:cubicBezTo>
                <a:cubicBezTo>
                  <a:pt x="582758" y="6588754"/>
                  <a:pt x="409191" y="6724020"/>
                  <a:pt x="232984" y="6848540"/>
                </a:cubicBezTo>
                <a:lnTo>
                  <a:pt x="218782" y="6858000"/>
                </a:lnTo>
                <a:lnTo>
                  <a:pt x="0" y="6858000"/>
                </a:lnTo>
                <a:lnTo>
                  <a:pt x="105163" y="6785068"/>
                </a:lnTo>
                <a:cubicBezTo>
                  <a:pt x="278981" y="6657407"/>
                  <a:pt x="449608" y="6519512"/>
                  <a:pt x="621812" y="6378742"/>
                </a:cubicBezTo>
                <a:cubicBezTo>
                  <a:pt x="1567436" y="5605738"/>
                  <a:pt x="2496161" y="4971185"/>
                  <a:pt x="2496161" y="3621913"/>
                </a:cubicBezTo>
                <a:cubicBezTo>
                  <a:pt x="2496161" y="2091411"/>
                  <a:pt x="1922425" y="751075"/>
                  <a:pt x="895263" y="10445"/>
                </a:cubicBezTo>
                <a:close/>
              </a:path>
            </a:pathLst>
          </a:custGeom>
          <a:solidFill>
            <a:schemeClr val="accent4"/>
          </a:solidFill>
        </p:spPr>
        <p:txBody>
          <a:bodyPr wrap="square">
            <a:noAutofit/>
          </a:bodyPr>
          <a:lstStyle>
            <a:lvl1pPr algn="ctr">
              <a:defRPr sz="1400"/>
            </a:lvl1pPr>
          </a:lstStyle>
          <a:p>
            <a:r>
              <a:rPr lang="en-US"/>
              <a:t>Click icon to add picture</a:t>
            </a:r>
            <a:endParaRPr lang="en-US" dirty="0"/>
          </a:p>
        </p:txBody>
      </p:sp>
      <p:sp>
        <p:nvSpPr>
          <p:cNvPr id="8" name="Freeform: Shape 7">
            <a:extLst>
              <a:ext uri="{FF2B5EF4-FFF2-40B4-BE49-F238E27FC236}">
                <a16:creationId xmlns:a16="http://schemas.microsoft.com/office/drawing/2014/main" id="{FDD4E4E3-A06F-4EA0-9228-3B72D4CE6A1B}"/>
              </a:ext>
              <a:ext uri="{C183D7F6-B498-43B3-948B-1728B52AA6E4}">
                <adec:decorative xmlns:adec="http://schemas.microsoft.com/office/drawing/2017/decorative" val="1"/>
              </a:ext>
            </a:extLst>
          </p:cNvPr>
          <p:cNvSpPr/>
          <p:nvPr userDrawn="1"/>
        </p:nvSpPr>
        <p:spPr>
          <a:xfrm>
            <a:off x="6096000" y="0"/>
            <a:ext cx="2827669" cy="6858000"/>
          </a:xfrm>
          <a:custGeom>
            <a:avLst/>
            <a:gdLst>
              <a:gd name="connsiteX0" fmla="*/ 952351 w 2827669"/>
              <a:gd name="connsiteY0" fmla="*/ 0 h 6858000"/>
              <a:gd name="connsiteX1" fmla="*/ 1298165 w 2827669"/>
              <a:gd name="connsiteY1" fmla="*/ 0 h 6858000"/>
              <a:gd name="connsiteX2" fmla="*/ 1414021 w 2827669"/>
              <a:gd name="connsiteY2" fmla="*/ 91085 h 6858000"/>
              <a:gd name="connsiteX3" fmla="*/ 2827669 w 2827669"/>
              <a:gd name="connsiteY3" fmla="*/ 3590451 h 6858000"/>
              <a:gd name="connsiteX4" fmla="*/ 953320 w 2827669"/>
              <a:gd name="connsiteY4" fmla="*/ 6374083 h 6858000"/>
              <a:gd name="connsiteX5" fmla="*/ 436671 w 2827669"/>
              <a:gd name="connsiteY5" fmla="*/ 6784359 h 6858000"/>
              <a:gd name="connsiteX6" fmla="*/ 331508 w 2827669"/>
              <a:gd name="connsiteY6" fmla="*/ 6858000 h 6858000"/>
              <a:gd name="connsiteX7" fmla="*/ 0 w 2827669"/>
              <a:gd name="connsiteY7" fmla="*/ 6858000 h 6858000"/>
              <a:gd name="connsiteX8" fmla="*/ 92067 w 2827669"/>
              <a:gd name="connsiteY8" fmla="*/ 6794395 h 6858000"/>
              <a:gd name="connsiteX9" fmla="*/ 615750 w 2827669"/>
              <a:gd name="connsiteY9" fmla="*/ 6384118 h 6858000"/>
              <a:gd name="connsiteX10" fmla="*/ 2515617 w 2827669"/>
              <a:gd name="connsiteY10" fmla="*/ 3600487 h 6858000"/>
              <a:gd name="connsiteX11" fmla="*/ 1082723 w 2827669"/>
              <a:gd name="connsiteY11" fmla="*/ 1011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7669" h="6858000">
                <a:moveTo>
                  <a:pt x="952351" y="0"/>
                </a:moveTo>
                <a:lnTo>
                  <a:pt x="1298165" y="0"/>
                </a:lnTo>
                <a:lnTo>
                  <a:pt x="1414021" y="91085"/>
                </a:lnTo>
                <a:cubicBezTo>
                  <a:pt x="2323409" y="861623"/>
                  <a:pt x="2827669" y="2141656"/>
                  <a:pt x="2827669" y="3590451"/>
                </a:cubicBezTo>
                <a:cubicBezTo>
                  <a:pt x="2827669" y="4952841"/>
                  <a:pt x="1898944" y="5593563"/>
                  <a:pt x="953320" y="6374083"/>
                </a:cubicBezTo>
                <a:cubicBezTo>
                  <a:pt x="781116" y="6516221"/>
                  <a:pt x="610489" y="6655457"/>
                  <a:pt x="436671" y="6784359"/>
                </a:cubicBezTo>
                <a:lnTo>
                  <a:pt x="331508" y="6858000"/>
                </a:lnTo>
                <a:lnTo>
                  <a:pt x="0" y="6858000"/>
                </a:lnTo>
                <a:lnTo>
                  <a:pt x="92067" y="6794395"/>
                </a:lnTo>
                <a:cubicBezTo>
                  <a:pt x="268252" y="6665493"/>
                  <a:pt x="441202" y="6526257"/>
                  <a:pt x="615750" y="6384118"/>
                </a:cubicBezTo>
                <a:cubicBezTo>
                  <a:pt x="1574248" y="5603599"/>
                  <a:pt x="2515617" y="4962877"/>
                  <a:pt x="2515617" y="3600487"/>
                </a:cubicBezTo>
                <a:cubicBezTo>
                  <a:pt x="2515617" y="2151691"/>
                  <a:pt x="2004492" y="871659"/>
                  <a:pt x="1082723" y="10112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Tree>
    <p:extLst>
      <p:ext uri="{BB962C8B-B14F-4D97-AF65-F5344CB8AC3E}">
        <p14:creationId xmlns:p14="http://schemas.microsoft.com/office/powerpoint/2010/main" val="2560043100"/>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Section Break 1">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4391F53A-43E8-35E3-5ACA-D7A42EB730CC}"/>
              </a:ext>
              <a:ext uri="{C183D7F6-B498-43B3-948B-1728B52AA6E4}">
                <adec:decorative xmlns:adec="http://schemas.microsoft.com/office/drawing/2017/decorative" val="1"/>
              </a:ext>
            </a:extLst>
          </p:cNvPr>
          <p:cNvSpPr/>
          <p:nvPr userDrawn="1"/>
        </p:nvSpPr>
        <p:spPr>
          <a:xfrm>
            <a:off x="4979586" y="0"/>
            <a:ext cx="7212414" cy="6858000"/>
          </a:xfrm>
          <a:custGeom>
            <a:avLst/>
            <a:gdLst>
              <a:gd name="connsiteX0" fmla="*/ 1494409 w 7212414"/>
              <a:gd name="connsiteY0" fmla="*/ 0 h 6858000"/>
              <a:gd name="connsiteX1" fmla="*/ 7212414 w 7212414"/>
              <a:gd name="connsiteY1" fmla="*/ 0 h 6858000"/>
              <a:gd name="connsiteX2" fmla="*/ 7212414 w 7212414"/>
              <a:gd name="connsiteY2" fmla="*/ 6858000 h 6858000"/>
              <a:gd name="connsiteX3" fmla="*/ 238313 w 7212414"/>
              <a:gd name="connsiteY3" fmla="*/ 6858000 h 6858000"/>
              <a:gd name="connsiteX4" fmla="*/ 251264 w 7212414"/>
              <a:gd name="connsiteY4" fmla="*/ 6849373 h 6858000"/>
              <a:gd name="connsiteX5" fmla="*/ 776282 w 7212414"/>
              <a:gd name="connsiteY5" fmla="*/ 6451411 h 6858000"/>
              <a:gd name="connsiteX6" fmla="*/ 2741607 w 7212414"/>
              <a:gd name="connsiteY6" fmla="*/ 3678515 h 6858000"/>
              <a:gd name="connsiteX7" fmla="*/ 1521342 w 7212414"/>
              <a:gd name="connsiteY7" fmla="*/ 24338 h 6858000"/>
              <a:gd name="connsiteX8" fmla="*/ 879874 w 7212414"/>
              <a:gd name="connsiteY8" fmla="*/ 0 h 6858000"/>
              <a:gd name="connsiteX9" fmla="*/ 1477051 w 7212414"/>
              <a:gd name="connsiteY9" fmla="*/ 0 h 6858000"/>
              <a:gd name="connsiteX10" fmla="*/ 1503062 w 7212414"/>
              <a:gd name="connsiteY10" fmla="*/ 23504 h 6858000"/>
              <a:gd name="connsiteX11" fmla="*/ 2723328 w 7212414"/>
              <a:gd name="connsiteY11" fmla="*/ 3677682 h 6858000"/>
              <a:gd name="connsiteX12" fmla="*/ 758003 w 7212414"/>
              <a:gd name="connsiteY12" fmla="*/ 6450578 h 6858000"/>
              <a:gd name="connsiteX13" fmla="*/ 232984 w 7212414"/>
              <a:gd name="connsiteY13" fmla="*/ 6848540 h 6858000"/>
              <a:gd name="connsiteX14" fmla="*/ 218782 w 7212414"/>
              <a:gd name="connsiteY14" fmla="*/ 6858000 h 6858000"/>
              <a:gd name="connsiteX15" fmla="*/ 0 w 7212414"/>
              <a:gd name="connsiteY15" fmla="*/ 6858000 h 6858000"/>
              <a:gd name="connsiteX16" fmla="*/ 105163 w 7212414"/>
              <a:gd name="connsiteY16" fmla="*/ 6785068 h 6858000"/>
              <a:gd name="connsiteX17" fmla="*/ 621812 w 7212414"/>
              <a:gd name="connsiteY17" fmla="*/ 6378742 h 6858000"/>
              <a:gd name="connsiteX18" fmla="*/ 2496161 w 7212414"/>
              <a:gd name="connsiteY18" fmla="*/ 3621913 h 6858000"/>
              <a:gd name="connsiteX19" fmla="*/ 895263 w 7212414"/>
              <a:gd name="connsiteY19" fmla="*/ 104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212414" h="6858000">
                <a:moveTo>
                  <a:pt x="1494409" y="0"/>
                </a:moveTo>
                <a:lnTo>
                  <a:pt x="7212414" y="0"/>
                </a:lnTo>
                <a:lnTo>
                  <a:pt x="7212414" y="6858000"/>
                </a:lnTo>
                <a:lnTo>
                  <a:pt x="238313" y="6858000"/>
                </a:lnTo>
                <a:lnTo>
                  <a:pt x="251264" y="6849373"/>
                </a:lnTo>
                <a:cubicBezTo>
                  <a:pt x="427471" y="6724853"/>
                  <a:pt x="601037" y="6589587"/>
                  <a:pt x="776282" y="6451411"/>
                </a:cubicBezTo>
                <a:cubicBezTo>
                  <a:pt x="1738612" y="5692656"/>
                  <a:pt x="2677854" y="5076606"/>
                  <a:pt x="2741607" y="3678515"/>
                </a:cubicBezTo>
                <a:cubicBezTo>
                  <a:pt x="2809404" y="2191755"/>
                  <a:pt x="2375613" y="855667"/>
                  <a:pt x="1521342" y="24338"/>
                </a:cubicBezTo>
                <a:close/>
                <a:moveTo>
                  <a:pt x="879874" y="0"/>
                </a:moveTo>
                <a:lnTo>
                  <a:pt x="1477051" y="0"/>
                </a:lnTo>
                <a:lnTo>
                  <a:pt x="1503062" y="23504"/>
                </a:lnTo>
                <a:cubicBezTo>
                  <a:pt x="2357333" y="854834"/>
                  <a:pt x="2791125" y="2190921"/>
                  <a:pt x="2723328" y="3677682"/>
                </a:cubicBezTo>
                <a:cubicBezTo>
                  <a:pt x="2659574" y="5075773"/>
                  <a:pt x="1720332" y="5691822"/>
                  <a:pt x="758003" y="6450578"/>
                </a:cubicBezTo>
                <a:cubicBezTo>
                  <a:pt x="582758" y="6588754"/>
                  <a:pt x="409191" y="6724020"/>
                  <a:pt x="232984" y="6848540"/>
                </a:cubicBezTo>
                <a:lnTo>
                  <a:pt x="218782" y="6858000"/>
                </a:lnTo>
                <a:lnTo>
                  <a:pt x="0" y="6858000"/>
                </a:lnTo>
                <a:lnTo>
                  <a:pt x="105163" y="6785068"/>
                </a:lnTo>
                <a:cubicBezTo>
                  <a:pt x="278981" y="6657407"/>
                  <a:pt x="449608" y="6519512"/>
                  <a:pt x="621812" y="6378742"/>
                </a:cubicBezTo>
                <a:cubicBezTo>
                  <a:pt x="1567436" y="5605738"/>
                  <a:pt x="2496161" y="4971185"/>
                  <a:pt x="2496161" y="3621913"/>
                </a:cubicBezTo>
                <a:cubicBezTo>
                  <a:pt x="2496161" y="2091411"/>
                  <a:pt x="1922425" y="751075"/>
                  <a:pt x="895263" y="10445"/>
                </a:cubicBezTo>
                <a:close/>
              </a:path>
            </a:pathLst>
          </a:custGeom>
          <a:blipFill dpi="0" rotWithShape="1">
            <a:blip r:embed="rId2" cstate="print">
              <a:duotone>
                <a:prstClr val="black"/>
                <a:schemeClr val="accent3">
                  <a:tint val="45000"/>
                  <a:satMod val="400000"/>
                </a:schemeClr>
              </a:duotone>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2" name="Freeform: Shape 51">
            <a:extLst>
              <a:ext uri="{FF2B5EF4-FFF2-40B4-BE49-F238E27FC236}">
                <a16:creationId xmlns:a16="http://schemas.microsoft.com/office/drawing/2014/main" id="{35F199FA-581E-485F-8470-9B9F10DBBD26}"/>
              </a:ext>
              <a:ext uri="{C183D7F6-B498-43B3-948B-1728B52AA6E4}">
                <adec:decorative xmlns:adec="http://schemas.microsoft.com/office/drawing/2017/decorative" val="1"/>
              </a:ext>
            </a:extLst>
          </p:cNvPr>
          <p:cNvSpPr/>
          <p:nvPr userDrawn="1"/>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7" name="Title 1">
            <a:extLst>
              <a:ext uri="{FF2B5EF4-FFF2-40B4-BE49-F238E27FC236}">
                <a16:creationId xmlns:a16="http://schemas.microsoft.com/office/drawing/2014/main" id="{9DFE2504-DE79-4AC0-BD70-A3F274715C1B}"/>
              </a:ext>
            </a:extLst>
          </p:cNvPr>
          <p:cNvSpPr>
            <a:spLocks noGrp="1"/>
          </p:cNvSpPr>
          <p:nvPr>
            <p:ph type="ctrTitle" hasCustomPrompt="1"/>
          </p:nvPr>
        </p:nvSpPr>
        <p:spPr>
          <a:xfrm>
            <a:off x="681038" y="718457"/>
            <a:ext cx="5718534" cy="3391581"/>
          </a:xfrm>
        </p:spPr>
        <p:txBody>
          <a:bodyPr anchor="b">
            <a:normAutofit/>
          </a:bodyPr>
          <a:lstStyle>
            <a:lvl1pPr>
              <a:lnSpc>
                <a:spcPct val="100000"/>
              </a:lnSpc>
              <a:defRPr sz="4000" spc="0"/>
            </a:lvl1pPr>
          </a:lstStyle>
          <a:p>
            <a:r>
              <a:rPr lang="en-US" sz="6000" dirty="0">
                <a:solidFill>
                  <a:schemeClr val="tx1">
                    <a:lumMod val="75000"/>
                    <a:lumOff val="25000"/>
                  </a:schemeClr>
                </a:solidFill>
              </a:rPr>
              <a:t>Click to add title</a:t>
            </a:r>
            <a:endParaRPr lang="en-US" sz="6000" dirty="0"/>
          </a:p>
        </p:txBody>
      </p:sp>
      <p:sp>
        <p:nvSpPr>
          <p:cNvPr id="68" name="Subtitle 2">
            <a:extLst>
              <a:ext uri="{FF2B5EF4-FFF2-40B4-BE49-F238E27FC236}">
                <a16:creationId xmlns:a16="http://schemas.microsoft.com/office/drawing/2014/main" id="{F51F0DB4-631C-4CFA-B7CD-271E701A3722}"/>
              </a:ext>
            </a:extLst>
          </p:cNvPr>
          <p:cNvSpPr>
            <a:spLocks noGrp="1"/>
          </p:cNvSpPr>
          <p:nvPr>
            <p:ph type="subTitle" idx="1" hasCustomPrompt="1"/>
          </p:nvPr>
        </p:nvSpPr>
        <p:spPr>
          <a:xfrm>
            <a:off x="681038" y="4110038"/>
            <a:ext cx="4598328" cy="1879124"/>
          </a:xfrm>
        </p:spPr>
        <p:txBody>
          <a:bodyPr anchor="t"/>
          <a:lstStyle>
            <a:lvl1pPr marL="0" indent="0">
              <a:buFont typeface="Arial" panose="020B0604020202020204" pitchFamily="34" charset="0"/>
              <a:buNone/>
              <a:defRPr strike="noStrike"/>
            </a:lvl1pPr>
          </a:lstStyle>
          <a:p>
            <a:pPr lvl="0"/>
            <a:r>
              <a:rPr lang="en-US" dirty="0"/>
              <a:t>Click to add subtitle</a:t>
            </a:r>
          </a:p>
        </p:txBody>
      </p:sp>
      <p:sp>
        <p:nvSpPr>
          <p:cNvPr id="8" name="Freeform: Shape 7">
            <a:extLst>
              <a:ext uri="{FF2B5EF4-FFF2-40B4-BE49-F238E27FC236}">
                <a16:creationId xmlns:a16="http://schemas.microsoft.com/office/drawing/2014/main" id="{FDD4E4E3-A06F-4EA0-9228-3B72D4CE6A1B}"/>
              </a:ext>
              <a:ext uri="{C183D7F6-B498-43B3-948B-1728B52AA6E4}">
                <adec:decorative xmlns:adec="http://schemas.microsoft.com/office/drawing/2017/decorative" val="1"/>
              </a:ext>
            </a:extLst>
          </p:cNvPr>
          <p:cNvSpPr/>
          <p:nvPr userDrawn="1"/>
        </p:nvSpPr>
        <p:spPr>
          <a:xfrm>
            <a:off x="4648079" y="0"/>
            <a:ext cx="2827669" cy="6858000"/>
          </a:xfrm>
          <a:custGeom>
            <a:avLst/>
            <a:gdLst>
              <a:gd name="connsiteX0" fmla="*/ 952351 w 2827669"/>
              <a:gd name="connsiteY0" fmla="*/ 0 h 6858000"/>
              <a:gd name="connsiteX1" fmla="*/ 1298165 w 2827669"/>
              <a:gd name="connsiteY1" fmla="*/ 0 h 6858000"/>
              <a:gd name="connsiteX2" fmla="*/ 1414021 w 2827669"/>
              <a:gd name="connsiteY2" fmla="*/ 91085 h 6858000"/>
              <a:gd name="connsiteX3" fmla="*/ 2827669 w 2827669"/>
              <a:gd name="connsiteY3" fmla="*/ 3590451 h 6858000"/>
              <a:gd name="connsiteX4" fmla="*/ 953320 w 2827669"/>
              <a:gd name="connsiteY4" fmla="*/ 6374083 h 6858000"/>
              <a:gd name="connsiteX5" fmla="*/ 436671 w 2827669"/>
              <a:gd name="connsiteY5" fmla="*/ 6784359 h 6858000"/>
              <a:gd name="connsiteX6" fmla="*/ 331508 w 2827669"/>
              <a:gd name="connsiteY6" fmla="*/ 6858000 h 6858000"/>
              <a:gd name="connsiteX7" fmla="*/ 0 w 2827669"/>
              <a:gd name="connsiteY7" fmla="*/ 6858000 h 6858000"/>
              <a:gd name="connsiteX8" fmla="*/ 92067 w 2827669"/>
              <a:gd name="connsiteY8" fmla="*/ 6794395 h 6858000"/>
              <a:gd name="connsiteX9" fmla="*/ 615750 w 2827669"/>
              <a:gd name="connsiteY9" fmla="*/ 6384118 h 6858000"/>
              <a:gd name="connsiteX10" fmla="*/ 2515617 w 2827669"/>
              <a:gd name="connsiteY10" fmla="*/ 3600487 h 6858000"/>
              <a:gd name="connsiteX11" fmla="*/ 1082723 w 2827669"/>
              <a:gd name="connsiteY11" fmla="*/ 1011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7669" h="6858000">
                <a:moveTo>
                  <a:pt x="952351" y="0"/>
                </a:moveTo>
                <a:lnTo>
                  <a:pt x="1298165" y="0"/>
                </a:lnTo>
                <a:lnTo>
                  <a:pt x="1414021" y="91085"/>
                </a:lnTo>
                <a:cubicBezTo>
                  <a:pt x="2323409" y="861623"/>
                  <a:pt x="2827669" y="2141656"/>
                  <a:pt x="2827669" y="3590451"/>
                </a:cubicBezTo>
                <a:cubicBezTo>
                  <a:pt x="2827669" y="4952841"/>
                  <a:pt x="1898944" y="5593563"/>
                  <a:pt x="953320" y="6374083"/>
                </a:cubicBezTo>
                <a:cubicBezTo>
                  <a:pt x="781116" y="6516221"/>
                  <a:pt x="610489" y="6655457"/>
                  <a:pt x="436671" y="6784359"/>
                </a:cubicBezTo>
                <a:lnTo>
                  <a:pt x="331508" y="6858000"/>
                </a:lnTo>
                <a:lnTo>
                  <a:pt x="0" y="6858000"/>
                </a:lnTo>
                <a:lnTo>
                  <a:pt x="92067" y="6794395"/>
                </a:lnTo>
                <a:cubicBezTo>
                  <a:pt x="268252" y="6665493"/>
                  <a:pt x="441202" y="6526257"/>
                  <a:pt x="615750" y="6384118"/>
                </a:cubicBezTo>
                <a:cubicBezTo>
                  <a:pt x="1574248" y="5603599"/>
                  <a:pt x="2515617" y="4962877"/>
                  <a:pt x="2515617" y="3600487"/>
                </a:cubicBezTo>
                <a:cubicBezTo>
                  <a:pt x="2515617" y="2151691"/>
                  <a:pt x="2004492" y="871659"/>
                  <a:pt x="1082723" y="10112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Tree>
    <p:extLst>
      <p:ext uri="{BB962C8B-B14F-4D97-AF65-F5344CB8AC3E}">
        <p14:creationId xmlns:p14="http://schemas.microsoft.com/office/powerpoint/2010/main" val="106955341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Agenda 2">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1259330E-45A9-4294-A077-3852502CCBBB}"/>
              </a:ext>
            </a:extLst>
          </p:cNvPr>
          <p:cNvSpPr>
            <a:spLocks noGrp="1"/>
          </p:cNvSpPr>
          <p:nvPr>
            <p:ph type="title" hasCustomPrompt="1"/>
          </p:nvPr>
        </p:nvSpPr>
        <p:spPr>
          <a:xfrm>
            <a:off x="681038" y="442913"/>
            <a:ext cx="6901699" cy="1843087"/>
          </a:xfrm>
        </p:spPr>
        <p:txBody>
          <a:bodyPr anchor="b"/>
          <a:lstStyle>
            <a:lvl1pPr>
              <a:lnSpc>
                <a:spcPct val="100000"/>
              </a:lnSpc>
              <a:defRPr/>
            </a:lvl1pPr>
          </a:lstStyle>
          <a:p>
            <a:r>
              <a:rPr lang="en-US" sz="3200" dirty="0">
                <a:solidFill>
                  <a:schemeClr val="tx1">
                    <a:lumMod val="75000"/>
                    <a:lumOff val="25000"/>
                  </a:schemeClr>
                </a:solidFill>
              </a:rPr>
              <a:t>Click to add title</a:t>
            </a:r>
            <a:endParaRPr lang="en-US" dirty="0"/>
          </a:p>
        </p:txBody>
      </p:sp>
      <p:sp>
        <p:nvSpPr>
          <p:cNvPr id="6" name="Content Placeholder 2">
            <a:extLst>
              <a:ext uri="{FF2B5EF4-FFF2-40B4-BE49-F238E27FC236}">
                <a16:creationId xmlns:a16="http://schemas.microsoft.com/office/drawing/2014/main" id="{30D8EB0F-A394-8CB7-7D17-84C42178FD3B}"/>
              </a:ext>
            </a:extLst>
          </p:cNvPr>
          <p:cNvSpPr>
            <a:spLocks noGrp="1"/>
          </p:cNvSpPr>
          <p:nvPr>
            <p:ph sz="quarter" idx="15" hasCustomPrompt="1"/>
          </p:nvPr>
        </p:nvSpPr>
        <p:spPr>
          <a:xfrm>
            <a:off x="681037" y="2645229"/>
            <a:ext cx="10829925" cy="3319603"/>
          </a:xfrm>
        </p:spPr>
        <p:txBody>
          <a:bodyPr>
            <a:normAutofit/>
          </a:bodyPr>
          <a:lstStyle>
            <a:lvl1pPr marL="285750" indent="-285750">
              <a:buFont typeface="Arial" panose="020B0604020202020204" pitchFamily="34" charset="0"/>
              <a:buChar char="•"/>
              <a:defRPr sz="1800"/>
            </a:lvl1pPr>
            <a:lvl2pPr marL="548640" indent="-285750">
              <a:buFont typeface="Arial" panose="020B0604020202020204" pitchFamily="34" charset="0"/>
              <a:buChar char="•"/>
              <a:defRPr sz="1800"/>
            </a:lvl2pPr>
            <a:lvl3pPr>
              <a:defRPr sz="1800"/>
            </a:lvl3pPr>
            <a:lvl4pPr>
              <a:defRPr sz="1800"/>
            </a:lvl4pPr>
            <a:lvl5pP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reeform: Shape 1">
            <a:extLst>
              <a:ext uri="{FF2B5EF4-FFF2-40B4-BE49-F238E27FC236}">
                <a16:creationId xmlns:a16="http://schemas.microsoft.com/office/drawing/2014/main" id="{9624CDB3-40DA-BA45-194C-0EF1E9C57D26}"/>
              </a:ext>
              <a:ext uri="{C183D7F6-B498-43B3-948B-1728B52AA6E4}">
                <adec:decorative xmlns:adec="http://schemas.microsoft.com/office/drawing/2017/decorative" val="1"/>
              </a:ext>
            </a:extLst>
          </p:cNvPr>
          <p:cNvSpPr/>
          <p:nvPr userDrawn="1"/>
        </p:nvSpPr>
        <p:spPr>
          <a:xfrm rot="10800000" flipV="1">
            <a:off x="7703216" y="0"/>
            <a:ext cx="4288839" cy="2239437"/>
          </a:xfrm>
          <a:custGeom>
            <a:avLst/>
            <a:gdLst>
              <a:gd name="connsiteX0" fmla="*/ 2347485 w 4865144"/>
              <a:gd name="connsiteY0" fmla="*/ 2540357 h 2540357"/>
              <a:gd name="connsiteX1" fmla="*/ 566486 w 4865144"/>
              <a:gd name="connsiteY1" fmla="*/ 1558284 h 2540357"/>
              <a:gd name="connsiteX2" fmla="*/ 376684 w 4865144"/>
              <a:gd name="connsiteY2" fmla="*/ 1307041 h 2540357"/>
              <a:gd name="connsiteX3" fmla="*/ 0 w 4865144"/>
              <a:gd name="connsiteY3" fmla="*/ 515488 h 2540357"/>
              <a:gd name="connsiteX4" fmla="*/ 57187 w 4865144"/>
              <a:gd name="connsiteY4" fmla="*/ 83613 h 2540357"/>
              <a:gd name="connsiteX5" fmla="*/ 85241 w 4865144"/>
              <a:gd name="connsiteY5" fmla="*/ 0 h 2540357"/>
              <a:gd name="connsiteX6" fmla="*/ 4819156 w 4865144"/>
              <a:gd name="connsiteY6" fmla="*/ 0 h 2540357"/>
              <a:gd name="connsiteX7" fmla="*/ 4827943 w 4865144"/>
              <a:gd name="connsiteY7" fmla="*/ 42917 h 2540357"/>
              <a:gd name="connsiteX8" fmla="*/ 4865144 w 4865144"/>
              <a:gd name="connsiteY8" fmla="*/ 515488 h 2540357"/>
              <a:gd name="connsiteX9" fmla="*/ 4612386 w 4865144"/>
              <a:gd name="connsiteY9" fmla="*/ 1189035 h 2540357"/>
              <a:gd name="connsiteX10" fmla="*/ 3864031 w 4865144"/>
              <a:gd name="connsiteY10" fmla="*/ 1816207 h 2540357"/>
              <a:gd name="connsiteX11" fmla="*/ 3699494 w 4865144"/>
              <a:gd name="connsiteY11" fmla="*/ 1936178 h 2540357"/>
              <a:gd name="connsiteX12" fmla="*/ 2347485 w 4865144"/>
              <a:gd name="connsiteY12" fmla="*/ 2540357 h 25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65144" h="2540357">
                <a:moveTo>
                  <a:pt x="2347485" y="2540357"/>
                </a:moveTo>
                <a:cubicBezTo>
                  <a:pt x="1595370" y="2540357"/>
                  <a:pt x="1062712" y="2246669"/>
                  <a:pt x="566486" y="1558284"/>
                </a:cubicBezTo>
                <a:cubicBezTo>
                  <a:pt x="501550" y="1468181"/>
                  <a:pt x="438072" y="1386236"/>
                  <a:pt x="376684" y="1307041"/>
                </a:cubicBezTo>
                <a:cubicBezTo>
                  <a:pt x="122255" y="978668"/>
                  <a:pt x="0" y="807898"/>
                  <a:pt x="0" y="515488"/>
                </a:cubicBezTo>
                <a:cubicBezTo>
                  <a:pt x="0" y="370314"/>
                  <a:pt x="19158" y="226024"/>
                  <a:pt x="57187" y="83613"/>
                </a:cubicBezTo>
                <a:lnTo>
                  <a:pt x="85241" y="0"/>
                </a:lnTo>
                <a:lnTo>
                  <a:pt x="4819156" y="0"/>
                </a:lnTo>
                <a:lnTo>
                  <a:pt x="4827943" y="42917"/>
                </a:lnTo>
                <a:cubicBezTo>
                  <a:pt x="4852551" y="195232"/>
                  <a:pt x="4865144" y="353315"/>
                  <a:pt x="4865144" y="515488"/>
                </a:cubicBezTo>
                <a:cubicBezTo>
                  <a:pt x="4865144" y="774296"/>
                  <a:pt x="4787155" y="982010"/>
                  <a:pt x="4612386" y="1189035"/>
                </a:cubicBezTo>
                <a:cubicBezTo>
                  <a:pt x="4429578" y="1405594"/>
                  <a:pt x="4154895" y="1605055"/>
                  <a:pt x="3864031" y="1816207"/>
                </a:cubicBezTo>
                <a:cubicBezTo>
                  <a:pt x="3810369" y="1855117"/>
                  <a:pt x="3754930" y="1895402"/>
                  <a:pt x="3699494" y="1936178"/>
                </a:cubicBezTo>
                <a:cubicBezTo>
                  <a:pt x="3203269" y="2301103"/>
                  <a:pt x="2841097" y="2540357"/>
                  <a:pt x="2347485" y="254035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Freeform: Shape 2">
            <a:extLst>
              <a:ext uri="{FF2B5EF4-FFF2-40B4-BE49-F238E27FC236}">
                <a16:creationId xmlns:a16="http://schemas.microsoft.com/office/drawing/2014/main" id="{42D2A668-8DEF-24A0-5BA2-B006075A4AC1}"/>
              </a:ext>
              <a:ext uri="{C183D7F6-B498-43B3-948B-1728B52AA6E4}">
                <adec:decorative xmlns:adec="http://schemas.microsoft.com/office/drawing/2017/decorative" val="1"/>
              </a:ext>
            </a:extLst>
          </p:cNvPr>
          <p:cNvSpPr/>
          <p:nvPr userDrawn="1"/>
        </p:nvSpPr>
        <p:spPr>
          <a:xfrm rot="10800000" flipV="1">
            <a:off x="7482785" y="-13335"/>
            <a:ext cx="4629749" cy="2423160"/>
          </a:xfrm>
          <a:custGeom>
            <a:avLst/>
            <a:gdLst>
              <a:gd name="connsiteX0" fmla="*/ 2534081 w 5251863"/>
              <a:gd name="connsiteY0" fmla="*/ 2733640 h 2733640"/>
              <a:gd name="connsiteX1" fmla="*/ 611515 w 5251863"/>
              <a:gd name="connsiteY1" fmla="*/ 1637197 h 2733640"/>
              <a:gd name="connsiteX2" fmla="*/ 406625 w 5251863"/>
              <a:gd name="connsiteY2" fmla="*/ 1356697 h 2733640"/>
              <a:gd name="connsiteX3" fmla="*/ 0 w 5251863"/>
              <a:gd name="connsiteY3" fmla="*/ 472961 h 2733640"/>
              <a:gd name="connsiteX4" fmla="*/ 15472 w 5251863"/>
              <a:gd name="connsiteY4" fmla="*/ 230720 h 2733640"/>
              <a:gd name="connsiteX5" fmla="*/ 59957 w 5251863"/>
              <a:gd name="connsiteY5" fmla="*/ 0 h 2733640"/>
              <a:gd name="connsiteX6" fmla="*/ 5218026 w 5251863"/>
              <a:gd name="connsiteY6" fmla="*/ 0 h 2733640"/>
              <a:gd name="connsiteX7" fmla="*/ 5241745 w 5251863"/>
              <a:gd name="connsiteY7" fmla="*/ 205032 h 2733640"/>
              <a:gd name="connsiteX8" fmla="*/ 5251863 w 5251863"/>
              <a:gd name="connsiteY8" fmla="*/ 472961 h 2733640"/>
              <a:gd name="connsiteX9" fmla="*/ 4979014 w 5251863"/>
              <a:gd name="connsiteY9" fmla="*/ 1224949 h 2733640"/>
              <a:gd name="connsiteX10" fmla="*/ 4171175 w 5251863"/>
              <a:gd name="connsiteY10" fmla="*/ 1925157 h 2733640"/>
              <a:gd name="connsiteX11" fmla="*/ 3993558 w 5251863"/>
              <a:gd name="connsiteY11" fmla="*/ 2059101 h 2733640"/>
              <a:gd name="connsiteX12" fmla="*/ 2534081 w 5251863"/>
              <a:gd name="connsiteY12" fmla="*/ 2733640 h 2733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51863" h="2733640">
                <a:moveTo>
                  <a:pt x="2534081" y="2733640"/>
                </a:moveTo>
                <a:cubicBezTo>
                  <a:pt x="1722182" y="2733640"/>
                  <a:pt x="1147184" y="2405750"/>
                  <a:pt x="611515" y="1637197"/>
                </a:cubicBezTo>
                <a:cubicBezTo>
                  <a:pt x="541416" y="1536604"/>
                  <a:pt x="472894" y="1445115"/>
                  <a:pt x="406625" y="1356697"/>
                </a:cubicBezTo>
                <a:cubicBezTo>
                  <a:pt x="131973" y="990082"/>
                  <a:pt x="0" y="799426"/>
                  <a:pt x="0" y="472961"/>
                </a:cubicBezTo>
                <a:cubicBezTo>
                  <a:pt x="0" y="391921"/>
                  <a:pt x="5170" y="311128"/>
                  <a:pt x="15472" y="230720"/>
                </a:cubicBezTo>
                <a:lnTo>
                  <a:pt x="59957" y="0"/>
                </a:lnTo>
                <a:lnTo>
                  <a:pt x="5218026" y="0"/>
                </a:lnTo>
                <a:lnTo>
                  <a:pt x="5241745" y="205032"/>
                </a:lnTo>
                <a:cubicBezTo>
                  <a:pt x="5248464" y="293044"/>
                  <a:pt x="5251863" y="382432"/>
                  <a:pt x="5251863" y="472961"/>
                </a:cubicBezTo>
                <a:cubicBezTo>
                  <a:pt x="5251863" y="761910"/>
                  <a:pt x="5167674" y="993814"/>
                  <a:pt x="4979014" y="1224949"/>
                </a:cubicBezTo>
                <a:cubicBezTo>
                  <a:pt x="4781676" y="1466726"/>
                  <a:pt x="4485157" y="1689416"/>
                  <a:pt x="4171175" y="1925157"/>
                </a:cubicBezTo>
                <a:cubicBezTo>
                  <a:pt x="4113246" y="1968599"/>
                  <a:pt x="4053402" y="2013577"/>
                  <a:pt x="3993558" y="2059101"/>
                </a:cubicBezTo>
                <a:cubicBezTo>
                  <a:pt x="3457890" y="2466524"/>
                  <a:pt x="3066929" y="2733640"/>
                  <a:pt x="2534081" y="273364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 name="Freeform: Shape 6">
            <a:extLst>
              <a:ext uri="{FF2B5EF4-FFF2-40B4-BE49-F238E27FC236}">
                <a16:creationId xmlns:a16="http://schemas.microsoft.com/office/drawing/2014/main" id="{E3BDF149-6527-9883-E5AD-5AECD69DE588}"/>
              </a:ext>
              <a:ext uri="{C183D7F6-B498-43B3-948B-1728B52AA6E4}">
                <adec:decorative xmlns:adec="http://schemas.microsoft.com/office/drawing/2017/decorative" val="1"/>
              </a:ext>
            </a:extLst>
          </p:cNvPr>
          <p:cNvSpPr/>
          <p:nvPr userDrawn="1"/>
        </p:nvSpPr>
        <p:spPr>
          <a:xfrm>
            <a:off x="7892954" y="1"/>
            <a:ext cx="3828033" cy="2051003"/>
          </a:xfrm>
          <a:custGeom>
            <a:avLst/>
            <a:gdLst>
              <a:gd name="connsiteX0" fmla="*/ 48561 w 3828033"/>
              <a:gd name="connsiteY0" fmla="*/ 0 h 2051003"/>
              <a:gd name="connsiteX1" fmla="*/ 3738569 w 3828033"/>
              <a:gd name="connsiteY1" fmla="*/ 0 h 2051003"/>
              <a:gd name="connsiteX2" fmla="*/ 3783037 w 3828033"/>
              <a:gd name="connsiteY2" fmla="*/ 131595 h 2051003"/>
              <a:gd name="connsiteX3" fmla="*/ 3828033 w 3828033"/>
              <a:gd name="connsiteY3" fmla="*/ 469010 h 2051003"/>
              <a:gd name="connsiteX4" fmla="*/ 3531647 w 3828033"/>
              <a:gd name="connsiteY4" fmla="*/ 1087435 h 2051003"/>
              <a:gd name="connsiteX5" fmla="*/ 3382306 w 3828033"/>
              <a:gd name="connsiteY5" fmla="*/ 1283727 h 2051003"/>
              <a:gd name="connsiteX6" fmla="*/ 1980966 w 3828033"/>
              <a:gd name="connsiteY6" fmla="*/ 2051003 h 2051003"/>
              <a:gd name="connsiteX7" fmla="*/ 917167 w 3828033"/>
              <a:gd name="connsiteY7" fmla="*/ 1578970 h 2051003"/>
              <a:gd name="connsiteX8" fmla="*/ 787704 w 3828033"/>
              <a:gd name="connsiteY8" fmla="*/ 1485237 h 2051003"/>
              <a:gd name="connsiteX9" fmla="*/ 198877 w 3828033"/>
              <a:gd name="connsiteY9" fmla="*/ 995240 h 2051003"/>
              <a:gd name="connsiteX10" fmla="*/ 0 w 3828033"/>
              <a:gd name="connsiteY10" fmla="*/ 469010 h 2051003"/>
              <a:gd name="connsiteX11" fmla="*/ 45559 w 3828033"/>
              <a:gd name="connsiteY11" fmla="*/ 11416 h 2051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28033" h="2051003">
                <a:moveTo>
                  <a:pt x="48561" y="0"/>
                </a:moveTo>
                <a:lnTo>
                  <a:pt x="3738569" y="0"/>
                </a:lnTo>
                <a:lnTo>
                  <a:pt x="3783037" y="131595"/>
                </a:lnTo>
                <a:cubicBezTo>
                  <a:pt x="3812959" y="242859"/>
                  <a:pt x="3828033" y="355590"/>
                  <a:pt x="3828033" y="469010"/>
                </a:cubicBezTo>
                <a:cubicBezTo>
                  <a:pt x="3828033" y="697465"/>
                  <a:pt x="3731840" y="830884"/>
                  <a:pt x="3531647" y="1087435"/>
                </a:cubicBezTo>
                <a:cubicBezTo>
                  <a:pt x="3483347" y="1149310"/>
                  <a:pt x="3433400" y="1213332"/>
                  <a:pt x="3382306" y="1283727"/>
                </a:cubicBezTo>
                <a:cubicBezTo>
                  <a:pt x="2991862" y="1821551"/>
                  <a:pt x="2572752" y="2051003"/>
                  <a:pt x="1980966" y="2051003"/>
                </a:cubicBezTo>
                <a:cubicBezTo>
                  <a:pt x="1592577" y="2051003"/>
                  <a:pt x="1307610" y="1864080"/>
                  <a:pt x="917167" y="1578970"/>
                </a:cubicBezTo>
                <a:cubicBezTo>
                  <a:pt x="873548" y="1547112"/>
                  <a:pt x="829927" y="1515637"/>
                  <a:pt x="787704" y="1485237"/>
                </a:cubicBezTo>
                <a:cubicBezTo>
                  <a:pt x="558844" y="1320269"/>
                  <a:pt x="342715" y="1164433"/>
                  <a:pt x="198877" y="995240"/>
                </a:cubicBezTo>
                <a:cubicBezTo>
                  <a:pt x="61365" y="833495"/>
                  <a:pt x="0" y="671213"/>
                  <a:pt x="0" y="469010"/>
                </a:cubicBezTo>
                <a:cubicBezTo>
                  <a:pt x="0" y="310633"/>
                  <a:pt x="15484" y="157247"/>
                  <a:pt x="45559" y="11416"/>
                </a:cubicBezTo>
                <a:close/>
              </a:path>
            </a:pathLst>
          </a:custGeom>
          <a:blipFill dpi="0" rotWithShape="1">
            <a:blip r:embed="rId2" cstate="print">
              <a:duotone>
                <a:prstClr val="black"/>
                <a:schemeClr val="accent4">
                  <a:tint val="45000"/>
                  <a:satMod val="400000"/>
                </a:schemeClr>
              </a:duotone>
              <a:extLst>
                <a:ext uri="{28A0092B-C50C-407E-A947-70E740481C1C}">
                  <a14:useLocalDpi xmlns:a14="http://schemas.microsoft.com/office/drawing/2010/main"/>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Date Placeholder 3">
            <a:extLst>
              <a:ext uri="{FF2B5EF4-FFF2-40B4-BE49-F238E27FC236}">
                <a16:creationId xmlns:a16="http://schemas.microsoft.com/office/drawing/2014/main" id="{75471925-F840-BF0B-4DCE-A806EA3D137A}"/>
              </a:ext>
            </a:extLst>
          </p:cNvPr>
          <p:cNvSpPr>
            <a:spLocks noGrp="1"/>
          </p:cNvSpPr>
          <p:nvPr>
            <p:ph type="dt" sz="half" idx="2"/>
          </p:nvPr>
        </p:nvSpPr>
        <p:spPr>
          <a:xfrm>
            <a:off x="681039" y="6170491"/>
            <a:ext cx="2405062"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dirty="0"/>
              <a:t>2/3/20XX</a:t>
            </a:r>
          </a:p>
        </p:txBody>
      </p:sp>
      <p:sp>
        <p:nvSpPr>
          <p:cNvPr id="15" name="Footer Placeholder 4">
            <a:extLst>
              <a:ext uri="{FF2B5EF4-FFF2-40B4-BE49-F238E27FC236}">
                <a16:creationId xmlns:a16="http://schemas.microsoft.com/office/drawing/2014/main" id="{83F9556F-DAA8-7F4B-6338-FF7878F58AF3}"/>
              </a:ext>
            </a:extLst>
          </p:cNvPr>
          <p:cNvSpPr>
            <a:spLocks noGrp="1"/>
          </p:cNvSpPr>
          <p:nvPr>
            <p:ph type="ftr" sz="quarter" idx="3"/>
          </p:nvPr>
        </p:nvSpPr>
        <p:spPr>
          <a:xfrm>
            <a:off x="3262313" y="6170490"/>
            <a:ext cx="5667375" cy="457200"/>
          </a:xfrm>
          <a:prstGeom prst="rect">
            <a:avLst/>
          </a:prstGeom>
        </p:spPr>
        <p:txBody>
          <a:bodyPr vert="horz" lIns="109728" tIns="109728" rIns="109728" bIns="91440" rtlCol="0" anchor="ctr"/>
          <a:lstStyle>
            <a:lvl1pPr algn="l">
              <a:defRPr sz="1100" cap="all" spc="0" baseline="0">
                <a:solidFill>
                  <a:schemeClr val="tx1">
                    <a:lumMod val="75000"/>
                    <a:lumOff val="25000"/>
                  </a:schemeClr>
                </a:solidFill>
                <a:latin typeface="+mj-lt"/>
              </a:defRPr>
            </a:lvl1pPr>
          </a:lstStyle>
          <a:p>
            <a:pPr algn="ctr"/>
            <a:r>
              <a:rPr lang="en-US" dirty="0"/>
              <a:t>Presentation Title</a:t>
            </a:r>
          </a:p>
        </p:txBody>
      </p:sp>
      <p:sp>
        <p:nvSpPr>
          <p:cNvPr id="16" name="Slide Number Placeholder 5">
            <a:extLst>
              <a:ext uri="{FF2B5EF4-FFF2-40B4-BE49-F238E27FC236}">
                <a16:creationId xmlns:a16="http://schemas.microsoft.com/office/drawing/2014/main" id="{61D350D2-28D7-3BAD-6A43-0D8B85042736}"/>
              </a:ext>
            </a:extLst>
          </p:cNvPr>
          <p:cNvSpPr>
            <a:spLocks noGrp="1"/>
          </p:cNvSpPr>
          <p:nvPr>
            <p:ph type="sldNum" sz="quarter" idx="4"/>
          </p:nvPr>
        </p:nvSpPr>
        <p:spPr>
          <a:xfrm>
            <a:off x="9105900" y="6170490"/>
            <a:ext cx="2405062"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960119721"/>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Section Break 2">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35F199FA-581E-485F-8470-9B9F10DBBD26}"/>
              </a:ext>
              <a:ext uri="{C183D7F6-B498-43B3-948B-1728B52AA6E4}">
                <adec:decorative xmlns:adec="http://schemas.microsoft.com/office/drawing/2017/decorative" val="1"/>
              </a:ext>
            </a:extLst>
          </p:cNvPr>
          <p:cNvSpPr/>
          <p:nvPr userDrawn="1"/>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 name="Freeform: Shape 7">
            <a:extLst>
              <a:ext uri="{FF2B5EF4-FFF2-40B4-BE49-F238E27FC236}">
                <a16:creationId xmlns:a16="http://schemas.microsoft.com/office/drawing/2014/main" id="{FDD4E4E3-A06F-4EA0-9228-3B72D4CE6A1B}"/>
              </a:ext>
              <a:ext uri="{C183D7F6-B498-43B3-948B-1728B52AA6E4}">
                <adec:decorative xmlns:adec="http://schemas.microsoft.com/office/drawing/2017/decorative" val="1"/>
              </a:ext>
            </a:extLst>
          </p:cNvPr>
          <p:cNvSpPr/>
          <p:nvPr userDrawn="1"/>
        </p:nvSpPr>
        <p:spPr>
          <a:xfrm>
            <a:off x="4648079" y="0"/>
            <a:ext cx="2827669" cy="6858000"/>
          </a:xfrm>
          <a:custGeom>
            <a:avLst/>
            <a:gdLst>
              <a:gd name="connsiteX0" fmla="*/ 952351 w 2827669"/>
              <a:gd name="connsiteY0" fmla="*/ 0 h 6858000"/>
              <a:gd name="connsiteX1" fmla="*/ 1298165 w 2827669"/>
              <a:gd name="connsiteY1" fmla="*/ 0 h 6858000"/>
              <a:gd name="connsiteX2" fmla="*/ 1414021 w 2827669"/>
              <a:gd name="connsiteY2" fmla="*/ 91085 h 6858000"/>
              <a:gd name="connsiteX3" fmla="*/ 2827669 w 2827669"/>
              <a:gd name="connsiteY3" fmla="*/ 3590451 h 6858000"/>
              <a:gd name="connsiteX4" fmla="*/ 953320 w 2827669"/>
              <a:gd name="connsiteY4" fmla="*/ 6374083 h 6858000"/>
              <a:gd name="connsiteX5" fmla="*/ 436671 w 2827669"/>
              <a:gd name="connsiteY5" fmla="*/ 6784359 h 6858000"/>
              <a:gd name="connsiteX6" fmla="*/ 331508 w 2827669"/>
              <a:gd name="connsiteY6" fmla="*/ 6858000 h 6858000"/>
              <a:gd name="connsiteX7" fmla="*/ 0 w 2827669"/>
              <a:gd name="connsiteY7" fmla="*/ 6858000 h 6858000"/>
              <a:gd name="connsiteX8" fmla="*/ 92067 w 2827669"/>
              <a:gd name="connsiteY8" fmla="*/ 6794395 h 6858000"/>
              <a:gd name="connsiteX9" fmla="*/ 615750 w 2827669"/>
              <a:gd name="connsiteY9" fmla="*/ 6384118 h 6858000"/>
              <a:gd name="connsiteX10" fmla="*/ 2515617 w 2827669"/>
              <a:gd name="connsiteY10" fmla="*/ 3600487 h 6858000"/>
              <a:gd name="connsiteX11" fmla="*/ 1082723 w 2827669"/>
              <a:gd name="connsiteY11" fmla="*/ 1011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7669" h="6858000">
                <a:moveTo>
                  <a:pt x="952351" y="0"/>
                </a:moveTo>
                <a:lnTo>
                  <a:pt x="1298165" y="0"/>
                </a:lnTo>
                <a:lnTo>
                  <a:pt x="1414021" y="91085"/>
                </a:lnTo>
                <a:cubicBezTo>
                  <a:pt x="2323409" y="861623"/>
                  <a:pt x="2827669" y="2141656"/>
                  <a:pt x="2827669" y="3590451"/>
                </a:cubicBezTo>
                <a:cubicBezTo>
                  <a:pt x="2827669" y="4952841"/>
                  <a:pt x="1898944" y="5593563"/>
                  <a:pt x="953320" y="6374083"/>
                </a:cubicBezTo>
                <a:cubicBezTo>
                  <a:pt x="781116" y="6516221"/>
                  <a:pt x="610489" y="6655457"/>
                  <a:pt x="436671" y="6784359"/>
                </a:cubicBezTo>
                <a:lnTo>
                  <a:pt x="331508" y="6858000"/>
                </a:lnTo>
                <a:lnTo>
                  <a:pt x="0" y="6858000"/>
                </a:lnTo>
                <a:lnTo>
                  <a:pt x="92067" y="6794395"/>
                </a:lnTo>
                <a:cubicBezTo>
                  <a:pt x="268252" y="6665493"/>
                  <a:pt x="441202" y="6526257"/>
                  <a:pt x="615750" y="6384118"/>
                </a:cubicBezTo>
                <a:cubicBezTo>
                  <a:pt x="1574248" y="5603599"/>
                  <a:pt x="2515617" y="4962877"/>
                  <a:pt x="2515617" y="3600487"/>
                </a:cubicBezTo>
                <a:cubicBezTo>
                  <a:pt x="2515617" y="2151691"/>
                  <a:pt x="2004492" y="871659"/>
                  <a:pt x="1082723" y="10112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6" name="Title 1">
            <a:extLst>
              <a:ext uri="{FF2B5EF4-FFF2-40B4-BE49-F238E27FC236}">
                <a16:creationId xmlns:a16="http://schemas.microsoft.com/office/drawing/2014/main" id="{450A4F2B-CA9C-2019-E84C-7C17DFD9812E}"/>
              </a:ext>
            </a:extLst>
          </p:cNvPr>
          <p:cNvSpPr>
            <a:spLocks noGrp="1"/>
          </p:cNvSpPr>
          <p:nvPr>
            <p:ph type="ctrTitle" hasCustomPrompt="1"/>
          </p:nvPr>
        </p:nvSpPr>
        <p:spPr>
          <a:xfrm>
            <a:off x="681038" y="718457"/>
            <a:ext cx="5718534" cy="3391581"/>
          </a:xfrm>
        </p:spPr>
        <p:txBody>
          <a:bodyPr anchor="b">
            <a:normAutofit/>
          </a:bodyPr>
          <a:lstStyle>
            <a:lvl1pPr>
              <a:lnSpc>
                <a:spcPct val="100000"/>
              </a:lnSpc>
              <a:defRPr sz="4000" spc="0"/>
            </a:lvl1pPr>
          </a:lstStyle>
          <a:p>
            <a:r>
              <a:rPr lang="en-US" sz="6000" dirty="0">
                <a:solidFill>
                  <a:schemeClr val="tx1">
                    <a:lumMod val="75000"/>
                    <a:lumOff val="25000"/>
                  </a:schemeClr>
                </a:solidFill>
              </a:rPr>
              <a:t>Click to add title</a:t>
            </a:r>
            <a:endParaRPr lang="en-US" sz="6000" dirty="0"/>
          </a:p>
        </p:txBody>
      </p:sp>
      <p:sp>
        <p:nvSpPr>
          <p:cNvPr id="7" name="Subtitle 2">
            <a:extLst>
              <a:ext uri="{FF2B5EF4-FFF2-40B4-BE49-F238E27FC236}">
                <a16:creationId xmlns:a16="http://schemas.microsoft.com/office/drawing/2014/main" id="{1E191378-FF48-4A6B-70C2-CFB4A267A00D}"/>
              </a:ext>
            </a:extLst>
          </p:cNvPr>
          <p:cNvSpPr>
            <a:spLocks noGrp="1"/>
          </p:cNvSpPr>
          <p:nvPr>
            <p:ph type="subTitle" idx="1" hasCustomPrompt="1"/>
          </p:nvPr>
        </p:nvSpPr>
        <p:spPr>
          <a:xfrm>
            <a:off x="681038" y="4110038"/>
            <a:ext cx="4598328" cy="1879124"/>
          </a:xfrm>
        </p:spPr>
        <p:txBody>
          <a:bodyPr anchor="t"/>
          <a:lstStyle>
            <a:lvl1pPr marL="0" indent="0">
              <a:buFont typeface="Arial" panose="020B0604020202020204" pitchFamily="34" charset="0"/>
              <a:buNone/>
              <a:defRPr strike="noStrike"/>
            </a:lvl1pPr>
          </a:lstStyle>
          <a:p>
            <a:pPr lvl="0"/>
            <a:r>
              <a:rPr lang="en-US" dirty="0"/>
              <a:t>Click to add subtitle</a:t>
            </a:r>
          </a:p>
        </p:txBody>
      </p:sp>
      <p:sp>
        <p:nvSpPr>
          <p:cNvPr id="5" name="Picture Placeholder 4">
            <a:extLst>
              <a:ext uri="{FF2B5EF4-FFF2-40B4-BE49-F238E27FC236}">
                <a16:creationId xmlns:a16="http://schemas.microsoft.com/office/drawing/2014/main" id="{675A0127-ED9F-6E5C-4014-5E75D6C58E16}"/>
              </a:ext>
            </a:extLst>
          </p:cNvPr>
          <p:cNvSpPr>
            <a:spLocks noGrp="1"/>
          </p:cNvSpPr>
          <p:nvPr>
            <p:ph type="pic" sz="quarter" idx="14"/>
          </p:nvPr>
        </p:nvSpPr>
        <p:spPr>
          <a:xfrm>
            <a:off x="4974143" y="0"/>
            <a:ext cx="7217857" cy="6858000"/>
          </a:xfrm>
          <a:custGeom>
            <a:avLst/>
            <a:gdLst>
              <a:gd name="connsiteX0" fmla="*/ 1494409 w 7217857"/>
              <a:gd name="connsiteY0" fmla="*/ 0 h 6858000"/>
              <a:gd name="connsiteX1" fmla="*/ 4632500 w 7217857"/>
              <a:gd name="connsiteY1" fmla="*/ 0 h 6858000"/>
              <a:gd name="connsiteX2" fmla="*/ 5764493 w 7217857"/>
              <a:gd name="connsiteY2" fmla="*/ 0 h 6858000"/>
              <a:gd name="connsiteX3" fmla="*/ 7217857 w 7217857"/>
              <a:gd name="connsiteY3" fmla="*/ 0 h 6858000"/>
              <a:gd name="connsiteX4" fmla="*/ 7217857 w 7217857"/>
              <a:gd name="connsiteY4" fmla="*/ 6858000 h 6858000"/>
              <a:gd name="connsiteX5" fmla="*/ 5764493 w 7217857"/>
              <a:gd name="connsiteY5" fmla="*/ 6858000 h 6858000"/>
              <a:gd name="connsiteX6" fmla="*/ 4632500 w 7217857"/>
              <a:gd name="connsiteY6" fmla="*/ 6858000 h 6858000"/>
              <a:gd name="connsiteX7" fmla="*/ 238313 w 7217857"/>
              <a:gd name="connsiteY7" fmla="*/ 6858000 h 6858000"/>
              <a:gd name="connsiteX8" fmla="*/ 251264 w 7217857"/>
              <a:gd name="connsiteY8" fmla="*/ 6849373 h 6858000"/>
              <a:gd name="connsiteX9" fmla="*/ 776282 w 7217857"/>
              <a:gd name="connsiteY9" fmla="*/ 6451411 h 6858000"/>
              <a:gd name="connsiteX10" fmla="*/ 2741607 w 7217857"/>
              <a:gd name="connsiteY10" fmla="*/ 3678515 h 6858000"/>
              <a:gd name="connsiteX11" fmla="*/ 1521342 w 7217857"/>
              <a:gd name="connsiteY11" fmla="*/ 24338 h 6858000"/>
              <a:gd name="connsiteX12" fmla="*/ 879874 w 7217857"/>
              <a:gd name="connsiteY12" fmla="*/ 0 h 6858000"/>
              <a:gd name="connsiteX13" fmla="*/ 1477051 w 7217857"/>
              <a:gd name="connsiteY13" fmla="*/ 0 h 6858000"/>
              <a:gd name="connsiteX14" fmla="*/ 1503062 w 7217857"/>
              <a:gd name="connsiteY14" fmla="*/ 23504 h 6858000"/>
              <a:gd name="connsiteX15" fmla="*/ 2723328 w 7217857"/>
              <a:gd name="connsiteY15" fmla="*/ 3677682 h 6858000"/>
              <a:gd name="connsiteX16" fmla="*/ 758003 w 7217857"/>
              <a:gd name="connsiteY16" fmla="*/ 6450578 h 6858000"/>
              <a:gd name="connsiteX17" fmla="*/ 232984 w 7217857"/>
              <a:gd name="connsiteY17" fmla="*/ 6848540 h 6858000"/>
              <a:gd name="connsiteX18" fmla="*/ 218782 w 7217857"/>
              <a:gd name="connsiteY18" fmla="*/ 6858000 h 6858000"/>
              <a:gd name="connsiteX19" fmla="*/ 0 w 7217857"/>
              <a:gd name="connsiteY19" fmla="*/ 6858000 h 6858000"/>
              <a:gd name="connsiteX20" fmla="*/ 105163 w 7217857"/>
              <a:gd name="connsiteY20" fmla="*/ 6785068 h 6858000"/>
              <a:gd name="connsiteX21" fmla="*/ 621812 w 7217857"/>
              <a:gd name="connsiteY21" fmla="*/ 6378742 h 6858000"/>
              <a:gd name="connsiteX22" fmla="*/ 2496161 w 7217857"/>
              <a:gd name="connsiteY22" fmla="*/ 3621913 h 6858000"/>
              <a:gd name="connsiteX23" fmla="*/ 895263 w 7217857"/>
              <a:gd name="connsiteY23" fmla="*/ 104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17857" h="6858000">
                <a:moveTo>
                  <a:pt x="1494409" y="0"/>
                </a:moveTo>
                <a:lnTo>
                  <a:pt x="4632500" y="0"/>
                </a:lnTo>
                <a:lnTo>
                  <a:pt x="5764493" y="0"/>
                </a:lnTo>
                <a:lnTo>
                  <a:pt x="7217857" y="0"/>
                </a:lnTo>
                <a:lnTo>
                  <a:pt x="7217857" y="6858000"/>
                </a:lnTo>
                <a:lnTo>
                  <a:pt x="5764493" y="6858000"/>
                </a:lnTo>
                <a:lnTo>
                  <a:pt x="4632500" y="6858000"/>
                </a:lnTo>
                <a:lnTo>
                  <a:pt x="238313" y="6858000"/>
                </a:lnTo>
                <a:lnTo>
                  <a:pt x="251264" y="6849373"/>
                </a:lnTo>
                <a:cubicBezTo>
                  <a:pt x="427471" y="6724853"/>
                  <a:pt x="601037" y="6589587"/>
                  <a:pt x="776282" y="6451411"/>
                </a:cubicBezTo>
                <a:cubicBezTo>
                  <a:pt x="1738612" y="5692656"/>
                  <a:pt x="2677854" y="5076606"/>
                  <a:pt x="2741607" y="3678515"/>
                </a:cubicBezTo>
                <a:cubicBezTo>
                  <a:pt x="2809404" y="2191755"/>
                  <a:pt x="2375613" y="855667"/>
                  <a:pt x="1521342" y="24338"/>
                </a:cubicBezTo>
                <a:close/>
                <a:moveTo>
                  <a:pt x="879874" y="0"/>
                </a:moveTo>
                <a:lnTo>
                  <a:pt x="1477051" y="0"/>
                </a:lnTo>
                <a:lnTo>
                  <a:pt x="1503062" y="23504"/>
                </a:lnTo>
                <a:cubicBezTo>
                  <a:pt x="2357333" y="854834"/>
                  <a:pt x="2791125" y="2190921"/>
                  <a:pt x="2723328" y="3677682"/>
                </a:cubicBezTo>
                <a:cubicBezTo>
                  <a:pt x="2659574" y="5075773"/>
                  <a:pt x="1720332" y="5691822"/>
                  <a:pt x="758003" y="6450578"/>
                </a:cubicBezTo>
                <a:cubicBezTo>
                  <a:pt x="582758" y="6588754"/>
                  <a:pt x="409191" y="6724020"/>
                  <a:pt x="232984" y="6848540"/>
                </a:cubicBezTo>
                <a:lnTo>
                  <a:pt x="218782" y="6858000"/>
                </a:lnTo>
                <a:lnTo>
                  <a:pt x="0" y="6858000"/>
                </a:lnTo>
                <a:lnTo>
                  <a:pt x="105163" y="6785068"/>
                </a:lnTo>
                <a:cubicBezTo>
                  <a:pt x="278981" y="6657407"/>
                  <a:pt x="449608" y="6519512"/>
                  <a:pt x="621812" y="6378742"/>
                </a:cubicBezTo>
                <a:cubicBezTo>
                  <a:pt x="1567436" y="5605738"/>
                  <a:pt x="2496161" y="4971185"/>
                  <a:pt x="2496161" y="3621913"/>
                </a:cubicBezTo>
                <a:cubicBezTo>
                  <a:pt x="2496161" y="2091411"/>
                  <a:pt x="1922425" y="751075"/>
                  <a:pt x="895263" y="10445"/>
                </a:cubicBezTo>
                <a:close/>
              </a:path>
            </a:pathLst>
          </a:custGeom>
          <a:solidFill>
            <a:schemeClr val="accent4"/>
          </a:solidFill>
        </p:spPr>
        <p:txBody>
          <a:bodyPr wrap="square">
            <a:noAutofit/>
          </a:bodyPr>
          <a:lstStyle>
            <a:lvl1pPr algn="ctr">
              <a:defRPr sz="1400"/>
            </a:lvl1pPr>
          </a:lstStyle>
          <a:p>
            <a:r>
              <a:rPr lang="en-US"/>
              <a:t>Click icon to add picture</a:t>
            </a:r>
            <a:endParaRPr lang="en-US" dirty="0"/>
          </a:p>
        </p:txBody>
      </p:sp>
    </p:spTree>
    <p:extLst>
      <p:ext uri="{BB962C8B-B14F-4D97-AF65-F5344CB8AC3E}">
        <p14:creationId xmlns:p14="http://schemas.microsoft.com/office/powerpoint/2010/main" val="361648180"/>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Table 2">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9EA5B394-E87D-497D-F9F2-0977C39B52C6}"/>
              </a:ext>
              <a:ext uri="{C183D7F6-B498-43B3-948B-1728B52AA6E4}">
                <adec:decorative xmlns:adec="http://schemas.microsoft.com/office/drawing/2017/decorative" val="1"/>
              </a:ext>
            </a:extLst>
          </p:cNvPr>
          <p:cNvSpPr/>
          <p:nvPr userDrawn="1"/>
        </p:nvSpPr>
        <p:spPr>
          <a:xfrm>
            <a:off x="9909598" y="-1"/>
            <a:ext cx="2578595" cy="1851608"/>
          </a:xfrm>
          <a:custGeom>
            <a:avLst/>
            <a:gdLst>
              <a:gd name="connsiteX0" fmla="*/ 262216 w 2578595"/>
              <a:gd name="connsiteY0" fmla="*/ 0 h 1851608"/>
              <a:gd name="connsiteX1" fmla="*/ 2431284 w 2578595"/>
              <a:gd name="connsiteY1" fmla="*/ 0 h 1851608"/>
              <a:gd name="connsiteX2" fmla="*/ 2440505 w 2578595"/>
              <a:gd name="connsiteY2" fmla="*/ 12968 h 1851608"/>
              <a:gd name="connsiteX3" fmla="*/ 2563567 w 2578595"/>
              <a:gd name="connsiteY3" fmla="*/ 327887 h 1851608"/>
              <a:gd name="connsiteX4" fmla="*/ 2542798 w 2578595"/>
              <a:gd name="connsiteY4" fmla="*/ 767011 h 1851608"/>
              <a:gd name="connsiteX5" fmla="*/ 2245889 w 2578595"/>
              <a:gd name="connsiteY5" fmla="*/ 1345436 h 1851608"/>
              <a:gd name="connsiteX6" fmla="*/ 1942073 w 2578595"/>
              <a:gd name="connsiteY6" fmla="*/ 1665183 h 1851608"/>
              <a:gd name="connsiteX7" fmla="*/ 1544592 w 2578595"/>
              <a:gd name="connsiteY7" fmla="*/ 1845132 h 1851608"/>
              <a:gd name="connsiteX8" fmla="*/ 1014793 w 2578595"/>
              <a:gd name="connsiteY8" fmla="*/ 1813603 h 1851608"/>
              <a:gd name="connsiteX9" fmla="*/ 906791 w 2578595"/>
              <a:gd name="connsiteY9" fmla="*/ 1799274 h 1851608"/>
              <a:gd name="connsiteX10" fmla="*/ 199968 w 2578595"/>
              <a:gd name="connsiteY10" fmla="*/ 1523985 h 1851608"/>
              <a:gd name="connsiteX11" fmla="*/ 110410 w 2578595"/>
              <a:gd name="connsiteY11" fmla="*/ 427409 h 1851608"/>
              <a:gd name="connsiteX12" fmla="*/ 170245 w 2578595"/>
              <a:gd name="connsiteY12" fmla="*/ 250037 h 1851608"/>
              <a:gd name="connsiteX13" fmla="*/ 248693 w 2578595"/>
              <a:gd name="connsiteY13" fmla="*/ 29263 h 1851608"/>
              <a:gd name="connsiteX14" fmla="*/ 262216 w 2578595"/>
              <a:gd name="connsiteY14" fmla="*/ 0 h 1851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78595" h="1851608">
                <a:moveTo>
                  <a:pt x="262216" y="0"/>
                </a:moveTo>
                <a:lnTo>
                  <a:pt x="2431284" y="0"/>
                </a:lnTo>
                <a:lnTo>
                  <a:pt x="2440505" y="12968"/>
                </a:lnTo>
                <a:cubicBezTo>
                  <a:pt x="2501863" y="111147"/>
                  <a:pt x="2543117" y="216661"/>
                  <a:pt x="2563567" y="327887"/>
                </a:cubicBezTo>
                <a:cubicBezTo>
                  <a:pt x="2589080" y="466907"/>
                  <a:pt x="2582077" y="614661"/>
                  <a:pt x="2542798" y="767011"/>
                </a:cubicBezTo>
                <a:cubicBezTo>
                  <a:pt x="2492581" y="961654"/>
                  <a:pt x="2390412" y="1159241"/>
                  <a:pt x="2245889" y="1345436"/>
                </a:cubicBezTo>
                <a:cubicBezTo>
                  <a:pt x="2159174" y="1457151"/>
                  <a:pt x="2057212" y="1564767"/>
                  <a:pt x="1942073" y="1665183"/>
                </a:cubicBezTo>
                <a:cubicBezTo>
                  <a:pt x="1819575" y="1772020"/>
                  <a:pt x="1696983" y="1827497"/>
                  <a:pt x="1544592" y="1845132"/>
                </a:cubicBezTo>
                <a:cubicBezTo>
                  <a:pt x="1385186" y="1863583"/>
                  <a:pt x="1205276" y="1839320"/>
                  <a:pt x="1014793" y="1813603"/>
                </a:cubicBezTo>
                <a:cubicBezTo>
                  <a:pt x="979671" y="1808839"/>
                  <a:pt x="943347" y="1803955"/>
                  <a:pt x="906791" y="1799274"/>
                </a:cubicBezTo>
                <a:cubicBezTo>
                  <a:pt x="579600" y="1757338"/>
                  <a:pt x="353621" y="1715549"/>
                  <a:pt x="199968" y="1523985"/>
                </a:cubicBezTo>
                <a:cubicBezTo>
                  <a:pt x="-34150" y="1232101"/>
                  <a:pt x="-60950" y="904151"/>
                  <a:pt x="110410" y="427409"/>
                </a:cubicBezTo>
                <a:cubicBezTo>
                  <a:pt x="132842" y="365014"/>
                  <a:pt x="151869" y="306553"/>
                  <a:pt x="170245" y="250037"/>
                </a:cubicBezTo>
                <a:cubicBezTo>
                  <a:pt x="198829" y="162177"/>
                  <a:pt x="222710" y="90680"/>
                  <a:pt x="248693" y="29263"/>
                </a:cubicBezTo>
                <a:lnTo>
                  <a:pt x="262216" y="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9972EB80-2481-76DF-C059-1F8EF9D3EEAF}"/>
              </a:ext>
            </a:extLst>
          </p:cNvPr>
          <p:cNvSpPr>
            <a:spLocks noGrp="1"/>
          </p:cNvSpPr>
          <p:nvPr>
            <p:ph type="title" hasCustomPrompt="1"/>
          </p:nvPr>
        </p:nvSpPr>
        <p:spPr>
          <a:xfrm>
            <a:off x="681038" y="442220"/>
            <a:ext cx="7294563" cy="1345269"/>
          </a:xfrm>
        </p:spPr>
        <p:txBody>
          <a:bodyPr/>
          <a:lstStyle>
            <a:lvl1pPr>
              <a:lnSpc>
                <a:spcPct val="100000"/>
              </a:lnSpc>
              <a:defRPr/>
            </a:lvl1pPr>
          </a:lstStyle>
          <a:p>
            <a:r>
              <a:rPr lang="en-US" sz="3200" dirty="0">
                <a:solidFill>
                  <a:schemeClr val="tx1">
                    <a:lumMod val="75000"/>
                    <a:lumOff val="25000"/>
                  </a:schemeClr>
                </a:solidFill>
              </a:rPr>
              <a:t>Click to add title</a:t>
            </a:r>
            <a:endParaRPr lang="en-US" dirty="0"/>
          </a:p>
        </p:txBody>
      </p:sp>
      <p:sp>
        <p:nvSpPr>
          <p:cNvPr id="12" name="Content Placeholder 2">
            <a:extLst>
              <a:ext uri="{FF2B5EF4-FFF2-40B4-BE49-F238E27FC236}">
                <a16:creationId xmlns:a16="http://schemas.microsoft.com/office/drawing/2014/main" id="{E2E2B5D6-C4F5-E91B-0613-B52752FD9440}"/>
              </a:ext>
            </a:extLst>
          </p:cNvPr>
          <p:cNvSpPr>
            <a:spLocks noGrp="1"/>
          </p:cNvSpPr>
          <p:nvPr>
            <p:ph sz="quarter" idx="17" hasCustomPrompt="1"/>
          </p:nvPr>
        </p:nvSpPr>
        <p:spPr>
          <a:xfrm>
            <a:off x="681039" y="2429436"/>
            <a:ext cx="3283684" cy="3742764"/>
          </a:xfrm>
        </p:spPr>
        <p:txBody>
          <a:bodyPr>
            <a:normAutofit/>
          </a:bodyPr>
          <a:lstStyle>
            <a:lvl1pPr marL="342900" indent="-342900">
              <a:buFont typeface="+mj-lt"/>
              <a:buAutoNum type="arabicPeriod"/>
              <a:defRPr sz="1800"/>
            </a:lvl1pPr>
            <a:lvl2pPr marL="548640" indent="-342900">
              <a:buFont typeface="+mj-lt"/>
              <a:buAutoNum type="alphaLcPeriod"/>
              <a:defRPr sz="1800"/>
            </a:lvl2pPr>
            <a:lvl3pPr marL="914400" indent="-342900">
              <a:buFont typeface="+mj-lt"/>
              <a:buAutoNum type="arabicParenR"/>
              <a:defRPr sz="1800"/>
            </a:lvl3pPr>
            <a:lvl4pPr marL="1371600" indent="-342900">
              <a:buFont typeface="+mj-lt"/>
              <a:buAutoNum type="alphaLcParenR"/>
              <a:defRPr sz="1800"/>
            </a:lvl4pPr>
            <a:lvl5pPr marL="1828800" indent="-342900">
              <a:buFont typeface="+mj-lt"/>
              <a:buAutoNum type="romanLcPeriod"/>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8" name="Freeform: Shape 37">
            <a:extLst>
              <a:ext uri="{FF2B5EF4-FFF2-40B4-BE49-F238E27FC236}">
                <a16:creationId xmlns:a16="http://schemas.microsoft.com/office/drawing/2014/main" id="{5CE7AAEC-DF78-EE6D-5B4C-F2842196B7E6}"/>
              </a:ext>
              <a:ext uri="{C183D7F6-B498-43B3-948B-1728B52AA6E4}">
                <adec:decorative xmlns:adec="http://schemas.microsoft.com/office/drawing/2017/decorative" val="1"/>
              </a:ext>
            </a:extLst>
          </p:cNvPr>
          <p:cNvSpPr/>
          <p:nvPr userDrawn="1"/>
        </p:nvSpPr>
        <p:spPr>
          <a:xfrm>
            <a:off x="9806231" y="-115242"/>
            <a:ext cx="2825510" cy="2125877"/>
          </a:xfrm>
          <a:custGeom>
            <a:avLst/>
            <a:gdLst>
              <a:gd name="connsiteX0" fmla="*/ 289451 w 2825510"/>
              <a:gd name="connsiteY0" fmla="*/ 0 h 2125877"/>
              <a:gd name="connsiteX1" fmla="*/ 2605319 w 2825510"/>
              <a:gd name="connsiteY1" fmla="*/ 0 h 2125877"/>
              <a:gd name="connsiteX2" fmla="*/ 2666466 w 2825510"/>
              <a:gd name="connsiteY2" fmla="*/ 86842 h 2125877"/>
              <a:gd name="connsiteX3" fmla="*/ 2806379 w 2825510"/>
              <a:gd name="connsiteY3" fmla="*/ 441175 h 2125877"/>
              <a:gd name="connsiteX4" fmla="*/ 2790174 w 2825510"/>
              <a:gd name="connsiteY4" fmla="*/ 931943 h 2125877"/>
              <a:gd name="connsiteX5" fmla="*/ 2373655 w 2825510"/>
              <a:gd name="connsiteY5" fmla="*/ 1695462 h 2125877"/>
              <a:gd name="connsiteX6" fmla="*/ 2143838 w 2825510"/>
              <a:gd name="connsiteY6" fmla="*/ 1926132 h 2125877"/>
              <a:gd name="connsiteX7" fmla="*/ 1709942 w 2825510"/>
              <a:gd name="connsiteY7" fmla="*/ 2120544 h 2125877"/>
              <a:gd name="connsiteX8" fmla="*/ 1127522 w 2825510"/>
              <a:gd name="connsiteY8" fmla="*/ 2076154 h 2125877"/>
              <a:gd name="connsiteX9" fmla="*/ 1008674 w 2825510"/>
              <a:gd name="connsiteY9" fmla="*/ 2058267 h 2125877"/>
              <a:gd name="connsiteX10" fmla="*/ 228139 w 2825510"/>
              <a:gd name="connsiteY10" fmla="*/ 1738200 h 2125877"/>
              <a:gd name="connsiteX11" fmla="*/ 113264 w 2825510"/>
              <a:gd name="connsiteY11" fmla="*/ 510222 h 2125877"/>
              <a:gd name="connsiteX12" fmla="*/ 176321 w 2825510"/>
              <a:gd name="connsiteY12" fmla="*/ 312875 h 2125877"/>
              <a:gd name="connsiteX13" fmla="*/ 287878 w 2825510"/>
              <a:gd name="connsiteY13" fmla="*/ 2580 h 2125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25510" h="2125877">
                <a:moveTo>
                  <a:pt x="289451" y="0"/>
                </a:moveTo>
                <a:lnTo>
                  <a:pt x="2605319" y="0"/>
                </a:lnTo>
                <a:lnTo>
                  <a:pt x="2666466" y="86842"/>
                </a:lnTo>
                <a:cubicBezTo>
                  <a:pt x="2735340" y="197705"/>
                  <a:pt x="2782244" y="316424"/>
                  <a:pt x="2806379" y="441175"/>
                </a:cubicBezTo>
                <a:cubicBezTo>
                  <a:pt x="2836495" y="597099"/>
                  <a:pt x="2831027" y="762227"/>
                  <a:pt x="2790174" y="931943"/>
                </a:cubicBezTo>
                <a:cubicBezTo>
                  <a:pt x="2727495" y="1192140"/>
                  <a:pt x="2582711" y="1455785"/>
                  <a:pt x="2373655" y="1695462"/>
                </a:cubicBezTo>
                <a:cubicBezTo>
                  <a:pt x="2303969" y="1775353"/>
                  <a:pt x="2227143" y="1852582"/>
                  <a:pt x="2143838" y="1926132"/>
                </a:cubicBezTo>
                <a:cubicBezTo>
                  <a:pt x="2010889" y="2043510"/>
                  <a:pt x="1877067" y="2103445"/>
                  <a:pt x="1709942" y="2120544"/>
                </a:cubicBezTo>
                <a:cubicBezTo>
                  <a:pt x="1535125" y="2138433"/>
                  <a:pt x="1337140" y="2108198"/>
                  <a:pt x="1127522" y="2076154"/>
                </a:cubicBezTo>
                <a:cubicBezTo>
                  <a:pt x="1088872" y="2070223"/>
                  <a:pt x="1048899" y="2064133"/>
                  <a:pt x="1008674" y="2058267"/>
                </a:cubicBezTo>
                <a:cubicBezTo>
                  <a:pt x="648648" y="2005728"/>
                  <a:pt x="399797" y="1955097"/>
                  <a:pt x="228139" y="1738200"/>
                </a:cubicBezTo>
                <a:cubicBezTo>
                  <a:pt x="-33415" y="1407718"/>
                  <a:pt x="-67786" y="1040469"/>
                  <a:pt x="113264" y="510222"/>
                </a:cubicBezTo>
                <a:cubicBezTo>
                  <a:pt x="136966" y="440824"/>
                  <a:pt x="156987" y="375768"/>
                  <a:pt x="176321" y="312875"/>
                </a:cubicBezTo>
                <a:cubicBezTo>
                  <a:pt x="216423" y="182513"/>
                  <a:pt x="247775" y="84540"/>
                  <a:pt x="287878" y="258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0" name="Freeform: Shape 39">
            <a:extLst>
              <a:ext uri="{FF2B5EF4-FFF2-40B4-BE49-F238E27FC236}">
                <a16:creationId xmlns:a16="http://schemas.microsoft.com/office/drawing/2014/main" id="{81BED6B2-2B6A-D83E-5C36-F6D71FA9E2EE}"/>
              </a:ext>
              <a:ext uri="{C183D7F6-B498-43B3-948B-1728B52AA6E4}">
                <adec:decorative xmlns:adec="http://schemas.microsoft.com/office/drawing/2017/decorative" val="1"/>
              </a:ext>
            </a:extLst>
          </p:cNvPr>
          <p:cNvSpPr/>
          <p:nvPr userDrawn="1"/>
        </p:nvSpPr>
        <p:spPr>
          <a:xfrm>
            <a:off x="9700104" y="-115244"/>
            <a:ext cx="3040473" cy="2241120"/>
          </a:xfrm>
          <a:custGeom>
            <a:avLst/>
            <a:gdLst>
              <a:gd name="connsiteX0" fmla="*/ 294180 w 3040473"/>
              <a:gd name="connsiteY0" fmla="*/ 0 h 2241120"/>
              <a:gd name="connsiteX1" fmla="*/ 2849300 w 3040473"/>
              <a:gd name="connsiteY1" fmla="*/ 0 h 2241120"/>
              <a:gd name="connsiteX2" fmla="*/ 2872181 w 3040473"/>
              <a:gd name="connsiteY2" fmla="*/ 32760 h 2241120"/>
              <a:gd name="connsiteX3" fmla="*/ 3020886 w 3040473"/>
              <a:gd name="connsiteY3" fmla="*/ 414920 h 2241120"/>
              <a:gd name="connsiteX4" fmla="*/ 3001050 w 3040473"/>
              <a:gd name="connsiteY4" fmla="*/ 945260 h 2241120"/>
              <a:gd name="connsiteX5" fmla="*/ 2549423 w 3040473"/>
              <a:gd name="connsiteY5" fmla="*/ 1772259 h 2241120"/>
              <a:gd name="connsiteX6" fmla="*/ 2301170 w 3040473"/>
              <a:gd name="connsiteY6" fmla="*/ 2022617 h 2241120"/>
              <a:gd name="connsiteX7" fmla="*/ 1833654 w 3040473"/>
              <a:gd name="connsiteY7" fmla="*/ 2234799 h 2241120"/>
              <a:gd name="connsiteX8" fmla="*/ 1207605 w 3040473"/>
              <a:gd name="connsiteY8" fmla="*/ 2189690 h 2241120"/>
              <a:gd name="connsiteX9" fmla="*/ 1079897 w 3040473"/>
              <a:gd name="connsiteY9" fmla="*/ 2170945 h 2241120"/>
              <a:gd name="connsiteX10" fmla="*/ 242172 w 3040473"/>
              <a:gd name="connsiteY10" fmla="*/ 1828946 h 2241120"/>
              <a:gd name="connsiteX11" fmla="*/ 124682 w 3040473"/>
              <a:gd name="connsiteY11" fmla="*/ 502715 h 2241120"/>
              <a:gd name="connsiteX12" fmla="*/ 193455 w 3040473"/>
              <a:gd name="connsiteY12" fmla="*/ 289178 h 2241120"/>
              <a:gd name="connsiteX13" fmla="*/ 283745 w 3040473"/>
              <a:gd name="connsiteY13" fmla="*/ 23445 h 224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40473" h="2241120">
                <a:moveTo>
                  <a:pt x="294180" y="0"/>
                </a:moveTo>
                <a:lnTo>
                  <a:pt x="2849300" y="0"/>
                </a:lnTo>
                <a:lnTo>
                  <a:pt x="2872181" y="32760"/>
                </a:lnTo>
                <a:cubicBezTo>
                  <a:pt x="2945695" y="152206"/>
                  <a:pt x="2995546" y="280250"/>
                  <a:pt x="3020886" y="414920"/>
                </a:cubicBezTo>
                <a:cubicBezTo>
                  <a:pt x="3052503" y="583244"/>
                  <a:pt x="3045812" y="761687"/>
                  <a:pt x="3001050" y="945260"/>
                </a:cubicBezTo>
                <a:cubicBezTo>
                  <a:pt x="2932375" y="1226701"/>
                  <a:pt x="2775394" y="1512271"/>
                  <a:pt x="2549423" y="1772259"/>
                </a:cubicBezTo>
                <a:cubicBezTo>
                  <a:pt x="2474098" y="1858921"/>
                  <a:pt x="2391109" y="1942740"/>
                  <a:pt x="2301170" y="2022617"/>
                </a:cubicBezTo>
                <a:cubicBezTo>
                  <a:pt x="2157636" y="2150092"/>
                  <a:pt x="2013445" y="2215506"/>
                  <a:pt x="1833654" y="2234799"/>
                </a:cubicBezTo>
                <a:cubicBezTo>
                  <a:pt x="1645588" y="2254983"/>
                  <a:pt x="1432846" y="2223285"/>
                  <a:pt x="1207605" y="2189690"/>
                </a:cubicBezTo>
                <a:cubicBezTo>
                  <a:pt x="1166075" y="2183470"/>
                  <a:pt x="1123122" y="2177087"/>
                  <a:pt x="1079897" y="2170945"/>
                </a:cubicBezTo>
                <a:cubicBezTo>
                  <a:pt x="693025" y="2115942"/>
                  <a:pt x="425689" y="2062455"/>
                  <a:pt x="242172" y="1828946"/>
                </a:cubicBezTo>
                <a:cubicBezTo>
                  <a:pt x="-37449" y="1473151"/>
                  <a:pt x="-72603" y="1076517"/>
                  <a:pt x="124682" y="502715"/>
                </a:cubicBezTo>
                <a:cubicBezTo>
                  <a:pt x="150509" y="427616"/>
                  <a:pt x="172357" y="357226"/>
                  <a:pt x="193455" y="289178"/>
                </a:cubicBezTo>
                <a:cubicBezTo>
                  <a:pt x="226275" y="183392"/>
                  <a:pt x="253715" y="97314"/>
                  <a:pt x="283745" y="2344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8" name="Freeform: Shape 27">
            <a:extLst>
              <a:ext uri="{FF2B5EF4-FFF2-40B4-BE49-F238E27FC236}">
                <a16:creationId xmlns:a16="http://schemas.microsoft.com/office/drawing/2014/main" id="{A5817F3C-7A01-E551-7970-8E0764D01EC1}"/>
              </a:ext>
              <a:ext uri="{C183D7F6-B498-43B3-948B-1728B52AA6E4}">
                <adec:decorative xmlns:adec="http://schemas.microsoft.com/office/drawing/2017/decorative" val="1"/>
              </a:ext>
            </a:extLst>
          </p:cNvPr>
          <p:cNvSpPr/>
          <p:nvPr userDrawn="1"/>
        </p:nvSpPr>
        <p:spPr>
          <a:xfrm>
            <a:off x="10090269" y="0"/>
            <a:ext cx="2233692" cy="1738835"/>
          </a:xfrm>
          <a:custGeom>
            <a:avLst/>
            <a:gdLst>
              <a:gd name="connsiteX0" fmla="*/ 265392 w 2233692"/>
              <a:gd name="connsiteY0" fmla="*/ 0 h 1738835"/>
              <a:gd name="connsiteX1" fmla="*/ 2058083 w 2233692"/>
              <a:gd name="connsiteY1" fmla="*/ 0 h 1738835"/>
              <a:gd name="connsiteX2" fmla="*/ 2114073 w 2233692"/>
              <a:gd name="connsiteY2" fmla="*/ 81911 h 1738835"/>
              <a:gd name="connsiteX3" fmla="*/ 2220675 w 2233692"/>
              <a:gd name="connsiteY3" fmla="*/ 365706 h 1738835"/>
              <a:gd name="connsiteX4" fmla="*/ 2202684 w 2233692"/>
              <a:gd name="connsiteY4" fmla="*/ 761429 h 1738835"/>
              <a:gd name="connsiteX5" fmla="*/ 1866035 w 2233692"/>
              <a:gd name="connsiteY5" fmla="*/ 1382028 h 1738835"/>
              <a:gd name="connsiteX6" fmla="*/ 1682309 w 2233692"/>
              <a:gd name="connsiteY6" fmla="*/ 1570835 h 1738835"/>
              <a:gd name="connsiteX7" fmla="*/ 1337994 w 2233692"/>
              <a:gd name="connsiteY7" fmla="*/ 1733000 h 1738835"/>
              <a:gd name="connsiteX8" fmla="*/ 879058 w 2233692"/>
              <a:gd name="connsiteY8" fmla="*/ 1704588 h 1738835"/>
              <a:gd name="connsiteX9" fmla="*/ 785502 w 2233692"/>
              <a:gd name="connsiteY9" fmla="*/ 1691674 h 1738835"/>
              <a:gd name="connsiteX10" fmla="*/ 173222 w 2233692"/>
              <a:gd name="connsiteY10" fmla="*/ 1443591 h 1738835"/>
              <a:gd name="connsiteX11" fmla="*/ 95641 w 2233692"/>
              <a:gd name="connsiteY11" fmla="*/ 455391 h 1738835"/>
              <a:gd name="connsiteX12" fmla="*/ 147474 w 2233692"/>
              <a:gd name="connsiteY12" fmla="*/ 295550 h 1738835"/>
              <a:gd name="connsiteX13" fmla="*/ 238761 w 2233692"/>
              <a:gd name="connsiteY13" fmla="*/ 44066 h 173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33692" h="1738835">
                <a:moveTo>
                  <a:pt x="265392" y="0"/>
                </a:moveTo>
                <a:lnTo>
                  <a:pt x="2058083" y="0"/>
                </a:lnTo>
                <a:lnTo>
                  <a:pt x="2114073" y="81911"/>
                </a:lnTo>
                <a:cubicBezTo>
                  <a:pt x="2167224" y="170386"/>
                  <a:pt x="2202960" y="265472"/>
                  <a:pt x="2220675" y="365706"/>
                </a:cubicBezTo>
                <a:cubicBezTo>
                  <a:pt x="2242774" y="490987"/>
                  <a:pt x="2236710" y="624135"/>
                  <a:pt x="2202684" y="761429"/>
                </a:cubicBezTo>
                <a:cubicBezTo>
                  <a:pt x="2150482" y="971920"/>
                  <a:pt x="2033479" y="1186226"/>
                  <a:pt x="1866035" y="1382028"/>
                </a:cubicBezTo>
                <a:cubicBezTo>
                  <a:pt x="1810219" y="1447296"/>
                  <a:pt x="1748801" y="1510507"/>
                  <a:pt x="1682309" y="1570835"/>
                </a:cubicBezTo>
                <a:cubicBezTo>
                  <a:pt x="1576194" y="1667113"/>
                  <a:pt x="1470001" y="1717107"/>
                  <a:pt x="1337994" y="1733000"/>
                </a:cubicBezTo>
                <a:cubicBezTo>
                  <a:pt x="1199910" y="1749626"/>
                  <a:pt x="1044062" y="1727762"/>
                  <a:pt x="879058" y="1704588"/>
                </a:cubicBezTo>
                <a:cubicBezTo>
                  <a:pt x="848634" y="1700293"/>
                  <a:pt x="817168" y="1695892"/>
                  <a:pt x="785502" y="1691674"/>
                </a:cubicBezTo>
                <a:cubicBezTo>
                  <a:pt x="502076" y="1653883"/>
                  <a:pt x="306322" y="1616222"/>
                  <a:pt x="173222" y="1443591"/>
                </a:cubicBezTo>
                <a:cubicBezTo>
                  <a:pt x="-29583" y="1180556"/>
                  <a:pt x="-52797" y="885016"/>
                  <a:pt x="95641" y="455391"/>
                </a:cubicBezTo>
                <a:cubicBezTo>
                  <a:pt x="115073" y="399164"/>
                  <a:pt x="131555" y="346480"/>
                  <a:pt x="147474" y="295550"/>
                </a:cubicBezTo>
                <a:cubicBezTo>
                  <a:pt x="180489" y="189982"/>
                  <a:pt x="206259" y="110627"/>
                  <a:pt x="238761" y="44066"/>
                </a:cubicBezTo>
                <a:close/>
              </a:path>
            </a:pathLst>
          </a:custGeom>
          <a:blipFill>
            <a:blip r:embed="rId2" cstate="print">
              <a:duotone>
                <a:prstClr val="black"/>
                <a:schemeClr val="accent2">
                  <a:tint val="45000"/>
                  <a:satMod val="400000"/>
                </a:schemeClr>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Freeform: Shape 44">
            <a:extLst>
              <a:ext uri="{FF2B5EF4-FFF2-40B4-BE49-F238E27FC236}">
                <a16:creationId xmlns:a16="http://schemas.microsoft.com/office/drawing/2014/main" id="{B2E168A8-B8D1-E9B2-00BA-6BDE015AF10C}"/>
              </a:ext>
              <a:ext uri="{C183D7F6-B498-43B3-948B-1728B52AA6E4}">
                <adec:decorative xmlns:adec="http://schemas.microsoft.com/office/drawing/2017/decorative" val="1"/>
              </a:ext>
            </a:extLst>
          </p:cNvPr>
          <p:cNvSpPr/>
          <p:nvPr userDrawn="1"/>
        </p:nvSpPr>
        <p:spPr>
          <a:xfrm>
            <a:off x="8236094" y="874310"/>
            <a:ext cx="1323335" cy="1258997"/>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6" name="Freeform: Shape 45">
            <a:extLst>
              <a:ext uri="{FF2B5EF4-FFF2-40B4-BE49-F238E27FC236}">
                <a16:creationId xmlns:a16="http://schemas.microsoft.com/office/drawing/2014/main" id="{2AD14604-7155-33F1-8769-9D16006A08E3}"/>
              </a:ext>
              <a:ext uri="{C183D7F6-B498-43B3-948B-1728B52AA6E4}">
                <adec:decorative xmlns:adec="http://schemas.microsoft.com/office/drawing/2017/decorative" val="1"/>
              </a:ext>
            </a:extLst>
          </p:cNvPr>
          <p:cNvSpPr/>
          <p:nvPr userDrawn="1"/>
        </p:nvSpPr>
        <p:spPr>
          <a:xfrm>
            <a:off x="8185755" y="823866"/>
            <a:ext cx="1424013" cy="1359885"/>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7" name="Freeform: Shape 46">
            <a:extLst>
              <a:ext uri="{FF2B5EF4-FFF2-40B4-BE49-F238E27FC236}">
                <a16:creationId xmlns:a16="http://schemas.microsoft.com/office/drawing/2014/main" id="{04E605F2-BDF1-3ADA-342B-7FA4537419E7}"/>
              </a:ext>
              <a:ext uri="{C183D7F6-B498-43B3-948B-1728B52AA6E4}">
                <adec:decorative xmlns:adec="http://schemas.microsoft.com/office/drawing/2017/decorative" val="1"/>
              </a:ext>
            </a:extLst>
          </p:cNvPr>
          <p:cNvSpPr/>
          <p:nvPr userDrawn="1"/>
        </p:nvSpPr>
        <p:spPr>
          <a:xfrm>
            <a:off x="8293916" y="941398"/>
            <a:ext cx="1207691" cy="1124820"/>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8044EBD1-C32A-97AF-9AF3-D320537CC814}"/>
              </a:ext>
              <a:ext uri="{C183D7F6-B498-43B3-948B-1728B52AA6E4}">
                <adec:decorative xmlns:adec="http://schemas.microsoft.com/office/drawing/2017/decorative" val="1"/>
              </a:ext>
            </a:extLst>
          </p:cNvPr>
          <p:cNvSpPr/>
          <p:nvPr userDrawn="1"/>
        </p:nvSpPr>
        <p:spPr>
          <a:xfrm>
            <a:off x="8374684" y="996982"/>
            <a:ext cx="1046155" cy="1013653"/>
          </a:xfrm>
          <a:custGeom>
            <a:avLst/>
            <a:gdLst>
              <a:gd name="connsiteX0" fmla="*/ 529533 w 1046155"/>
              <a:gd name="connsiteY0" fmla="*/ 55 h 1013653"/>
              <a:gd name="connsiteX1" fmla="*/ 585870 w 1046155"/>
              <a:gd name="connsiteY1" fmla="*/ 2019 h 1013653"/>
              <a:gd name="connsiteX2" fmla="*/ 798020 w 1046155"/>
              <a:gd name="connsiteY2" fmla="*/ 62153 h 1013653"/>
              <a:gd name="connsiteX3" fmla="*/ 889077 w 1046155"/>
              <a:gd name="connsiteY3" fmla="*/ 121638 h 1013653"/>
              <a:gd name="connsiteX4" fmla="*/ 962529 w 1046155"/>
              <a:gd name="connsiteY4" fmla="*/ 197248 h 1013653"/>
              <a:gd name="connsiteX5" fmla="*/ 1040059 w 1046155"/>
              <a:gd name="connsiteY5" fmla="*/ 370545 h 1013653"/>
              <a:gd name="connsiteX6" fmla="*/ 1031633 w 1046155"/>
              <a:gd name="connsiteY6" fmla="*/ 555883 h 1013653"/>
              <a:gd name="connsiteX7" fmla="*/ 873962 w 1046155"/>
              <a:gd name="connsiteY7" fmla="*/ 846542 h 1013653"/>
              <a:gd name="connsiteX8" fmla="*/ 787914 w 1046155"/>
              <a:gd name="connsiteY8" fmla="*/ 934970 h 1013653"/>
              <a:gd name="connsiteX9" fmla="*/ 626653 w 1046155"/>
              <a:gd name="connsiteY9" fmla="*/ 1010920 h 1013653"/>
              <a:gd name="connsiteX10" fmla="*/ 411709 w 1046155"/>
              <a:gd name="connsiteY10" fmla="*/ 997613 h 1013653"/>
              <a:gd name="connsiteX11" fmla="*/ 367892 w 1046155"/>
              <a:gd name="connsiteY11" fmla="*/ 991565 h 1013653"/>
              <a:gd name="connsiteX12" fmla="*/ 81129 w 1046155"/>
              <a:gd name="connsiteY12" fmla="*/ 875375 h 1013653"/>
              <a:gd name="connsiteX13" fmla="*/ 44794 w 1046155"/>
              <a:gd name="connsiteY13" fmla="*/ 412549 h 1013653"/>
              <a:gd name="connsiteX14" fmla="*/ 69070 w 1046155"/>
              <a:gd name="connsiteY14" fmla="*/ 337687 h 1013653"/>
              <a:gd name="connsiteX15" fmla="*/ 173500 w 1046155"/>
              <a:gd name="connsiteY15" fmla="*/ 138076 h 1013653"/>
              <a:gd name="connsiteX16" fmla="*/ 365941 w 1046155"/>
              <a:gd name="connsiteY16" fmla="*/ 26832 h 1013653"/>
              <a:gd name="connsiteX17" fmla="*/ 529533 w 1046155"/>
              <a:gd name="connsiteY17" fmla="*/ 55 h 101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6155" h="1013653">
                <a:moveTo>
                  <a:pt x="529533" y="55"/>
                </a:moveTo>
                <a:cubicBezTo>
                  <a:pt x="548195" y="-202"/>
                  <a:pt x="566984" y="451"/>
                  <a:pt x="585870" y="2019"/>
                </a:cubicBezTo>
                <a:cubicBezTo>
                  <a:pt x="660133" y="8170"/>
                  <a:pt x="733490" y="28948"/>
                  <a:pt x="798020" y="62153"/>
                </a:cubicBezTo>
                <a:cubicBezTo>
                  <a:pt x="831175" y="79182"/>
                  <a:pt x="861594" y="99066"/>
                  <a:pt x="889077" y="121638"/>
                </a:cubicBezTo>
                <a:cubicBezTo>
                  <a:pt x="916562" y="144209"/>
                  <a:pt x="941112" y="169469"/>
                  <a:pt x="962529" y="197248"/>
                </a:cubicBezTo>
                <a:cubicBezTo>
                  <a:pt x="1002929" y="249645"/>
                  <a:pt x="1028996" y="307952"/>
                  <a:pt x="1040059" y="370545"/>
                </a:cubicBezTo>
                <a:cubicBezTo>
                  <a:pt x="1050409" y="429221"/>
                  <a:pt x="1047569" y="491581"/>
                  <a:pt x="1031633" y="555883"/>
                </a:cubicBezTo>
                <a:cubicBezTo>
                  <a:pt x="1007184" y="654467"/>
                  <a:pt x="952385" y="754837"/>
                  <a:pt x="873962" y="846542"/>
                </a:cubicBezTo>
                <a:cubicBezTo>
                  <a:pt x="847821" y="877110"/>
                  <a:pt x="819055" y="906715"/>
                  <a:pt x="787914" y="934970"/>
                </a:cubicBezTo>
                <a:cubicBezTo>
                  <a:pt x="738214" y="980062"/>
                  <a:pt x="688479" y="1003477"/>
                  <a:pt x="626653" y="1010920"/>
                </a:cubicBezTo>
                <a:cubicBezTo>
                  <a:pt x="561981" y="1018707"/>
                  <a:pt x="488989" y="1008467"/>
                  <a:pt x="411709" y="997613"/>
                </a:cubicBezTo>
                <a:cubicBezTo>
                  <a:pt x="397460" y="995602"/>
                  <a:pt x="382723" y="993541"/>
                  <a:pt x="367892" y="991565"/>
                </a:cubicBezTo>
                <a:cubicBezTo>
                  <a:pt x="235149" y="973866"/>
                  <a:pt x="143467" y="956227"/>
                  <a:pt x="81129" y="875375"/>
                </a:cubicBezTo>
                <a:cubicBezTo>
                  <a:pt x="-13855" y="752182"/>
                  <a:pt x="-24727" y="613765"/>
                  <a:pt x="44794" y="412549"/>
                </a:cubicBezTo>
                <a:cubicBezTo>
                  <a:pt x="53895" y="386215"/>
                  <a:pt x="61614" y="361540"/>
                  <a:pt x="69070" y="337687"/>
                </a:cubicBezTo>
                <a:cubicBezTo>
                  <a:pt x="99995" y="238801"/>
                  <a:pt x="117348" y="189023"/>
                  <a:pt x="173500" y="138076"/>
                </a:cubicBezTo>
                <a:cubicBezTo>
                  <a:pt x="229254" y="87490"/>
                  <a:pt x="294008" y="50071"/>
                  <a:pt x="365941" y="26832"/>
                </a:cubicBezTo>
                <a:cubicBezTo>
                  <a:pt x="418722" y="9787"/>
                  <a:pt x="473549" y="825"/>
                  <a:pt x="529533" y="55"/>
                </a:cubicBezTo>
                <a:close/>
              </a:path>
            </a:pathLst>
          </a:custGeom>
          <a:blipFill dpi="0" rotWithShape="1">
            <a:blip r:embed="rId3" cstate="print">
              <a:duotone>
                <a:prstClr val="black"/>
                <a:schemeClr val="accent5">
                  <a:tint val="45000"/>
                  <a:satMod val="400000"/>
                </a:schemeClr>
              </a:duotone>
              <a:extLst>
                <a:ext uri="{28A0092B-C50C-407E-A947-70E740481C1C}">
                  <a14:useLocalDpi xmlns:a14="http://schemas.microsoft.com/office/drawing/2010/main"/>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 Placeholder 2">
            <a:extLst>
              <a:ext uri="{FF2B5EF4-FFF2-40B4-BE49-F238E27FC236}">
                <a16:creationId xmlns:a16="http://schemas.microsoft.com/office/drawing/2014/main" id="{77164CD6-CBC4-7AC6-C929-63C3FA69130B}"/>
              </a:ext>
            </a:extLst>
          </p:cNvPr>
          <p:cNvSpPr>
            <a:spLocks noGrp="1"/>
          </p:cNvSpPr>
          <p:nvPr>
            <p:ph type="body" sz="quarter" idx="18" hasCustomPrompt="1"/>
          </p:nvPr>
        </p:nvSpPr>
        <p:spPr>
          <a:xfrm>
            <a:off x="4259263" y="2428875"/>
            <a:ext cx="7228576" cy="3743325"/>
          </a:xfrm>
        </p:spPr>
        <p:txBody>
          <a:bodyPr>
            <a:normAutofit/>
          </a:bodyPr>
          <a:lstStyle>
            <a:lvl1pPr>
              <a:defRPr sz="1800"/>
            </a:lvl1pPr>
            <a:lvl2pPr marL="285750" indent="-285750">
              <a:buFont typeface="Arial" panose="020B0604020202020204" pitchFamily="34" charset="0"/>
              <a:buChar char="•"/>
              <a:defRPr sz="1800"/>
            </a:lvl2pPr>
            <a:lvl3pPr>
              <a:defRPr sz="1800"/>
            </a:lvl3pPr>
            <a:lvl4pPr>
              <a:defRPr sz="1800"/>
            </a:lvl4pPr>
            <a:lvl5pPr marL="1828800">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3">
            <a:extLst>
              <a:ext uri="{FF2B5EF4-FFF2-40B4-BE49-F238E27FC236}">
                <a16:creationId xmlns:a16="http://schemas.microsoft.com/office/drawing/2014/main" id="{B9126BD7-FA78-021A-88A6-8125F226A9FF}"/>
              </a:ext>
            </a:extLst>
          </p:cNvPr>
          <p:cNvSpPr>
            <a:spLocks noGrp="1"/>
          </p:cNvSpPr>
          <p:nvPr>
            <p:ph type="dt" sz="half" idx="2"/>
          </p:nvPr>
        </p:nvSpPr>
        <p:spPr>
          <a:xfrm>
            <a:off x="681039" y="6170491"/>
            <a:ext cx="2405062"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dirty="0"/>
              <a:t>2/3/20XX</a:t>
            </a:r>
          </a:p>
        </p:txBody>
      </p:sp>
      <p:sp>
        <p:nvSpPr>
          <p:cNvPr id="6" name="Footer Placeholder 4">
            <a:extLst>
              <a:ext uri="{FF2B5EF4-FFF2-40B4-BE49-F238E27FC236}">
                <a16:creationId xmlns:a16="http://schemas.microsoft.com/office/drawing/2014/main" id="{64AB8D6D-8446-28BA-5303-9CAC699EEEB6}"/>
              </a:ext>
            </a:extLst>
          </p:cNvPr>
          <p:cNvSpPr>
            <a:spLocks noGrp="1"/>
          </p:cNvSpPr>
          <p:nvPr>
            <p:ph type="ftr" sz="quarter" idx="3"/>
          </p:nvPr>
        </p:nvSpPr>
        <p:spPr>
          <a:xfrm>
            <a:off x="3262313" y="6170490"/>
            <a:ext cx="5667375" cy="457200"/>
          </a:xfrm>
          <a:prstGeom prst="rect">
            <a:avLst/>
          </a:prstGeom>
        </p:spPr>
        <p:txBody>
          <a:bodyPr vert="horz" lIns="109728" tIns="109728" rIns="109728" bIns="91440" rtlCol="0" anchor="ctr"/>
          <a:lstStyle>
            <a:lvl1pPr algn="l">
              <a:defRPr sz="1100" cap="all" spc="0" baseline="0">
                <a:solidFill>
                  <a:schemeClr val="tx1">
                    <a:lumMod val="75000"/>
                    <a:lumOff val="25000"/>
                  </a:schemeClr>
                </a:solidFill>
                <a:latin typeface="+mj-lt"/>
              </a:defRPr>
            </a:lvl1pPr>
          </a:lstStyle>
          <a:p>
            <a:pPr algn="ctr"/>
            <a:r>
              <a:rPr lang="en-US" dirty="0"/>
              <a:t>Presentation Title</a:t>
            </a:r>
          </a:p>
        </p:txBody>
      </p:sp>
      <p:sp>
        <p:nvSpPr>
          <p:cNvPr id="7" name="Slide Number Placeholder 5">
            <a:extLst>
              <a:ext uri="{FF2B5EF4-FFF2-40B4-BE49-F238E27FC236}">
                <a16:creationId xmlns:a16="http://schemas.microsoft.com/office/drawing/2014/main" id="{D6265813-9153-0723-D330-6861790EB5F5}"/>
              </a:ext>
            </a:extLst>
          </p:cNvPr>
          <p:cNvSpPr>
            <a:spLocks noGrp="1"/>
          </p:cNvSpPr>
          <p:nvPr>
            <p:ph type="sldNum" sz="quarter" idx="4"/>
          </p:nvPr>
        </p:nvSpPr>
        <p:spPr>
          <a:xfrm>
            <a:off x="9105900" y="6170490"/>
            <a:ext cx="2405062"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956859503"/>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Chart 2">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1DCE10AF-EFC7-450A-8AB0-0BDC36897B8B}"/>
              </a:ext>
            </a:extLst>
          </p:cNvPr>
          <p:cNvSpPr>
            <a:spLocks noGrp="1"/>
          </p:cNvSpPr>
          <p:nvPr>
            <p:ph type="title" hasCustomPrompt="1"/>
          </p:nvPr>
        </p:nvSpPr>
        <p:spPr>
          <a:xfrm>
            <a:off x="681038" y="442913"/>
            <a:ext cx="10829923" cy="1344612"/>
          </a:xfrm>
        </p:spPr>
        <p:txBody>
          <a:bodyPr anchor="b"/>
          <a:lstStyle>
            <a:lvl1pPr>
              <a:lnSpc>
                <a:spcPct val="100000"/>
              </a:lnSpc>
              <a:defRPr spc="0">
                <a:solidFill>
                  <a:schemeClr val="tx1">
                    <a:lumMod val="75000"/>
                    <a:lumOff val="25000"/>
                  </a:schemeClr>
                </a:solidFill>
              </a:defRPr>
            </a:lvl1pPr>
          </a:lstStyle>
          <a:p>
            <a:r>
              <a:rPr lang="en-US" sz="3200" dirty="0">
                <a:solidFill>
                  <a:schemeClr val="tx1">
                    <a:lumMod val="75000"/>
                    <a:lumOff val="25000"/>
                  </a:schemeClr>
                </a:solidFill>
              </a:rPr>
              <a:t>Click to add title</a:t>
            </a:r>
            <a:endParaRPr lang="en-US" dirty="0"/>
          </a:p>
        </p:txBody>
      </p:sp>
      <p:sp>
        <p:nvSpPr>
          <p:cNvPr id="2" name="Content Placeholder 2">
            <a:extLst>
              <a:ext uri="{FF2B5EF4-FFF2-40B4-BE49-F238E27FC236}">
                <a16:creationId xmlns:a16="http://schemas.microsoft.com/office/drawing/2014/main" id="{7361F1FA-3EF1-7343-5C8E-028D0C938955}"/>
              </a:ext>
            </a:extLst>
          </p:cNvPr>
          <p:cNvSpPr>
            <a:spLocks noGrp="1"/>
          </p:cNvSpPr>
          <p:nvPr>
            <p:ph sz="quarter" idx="15" hasCustomPrompt="1"/>
          </p:nvPr>
        </p:nvSpPr>
        <p:spPr>
          <a:xfrm>
            <a:off x="681038" y="2107096"/>
            <a:ext cx="10829923" cy="2846567"/>
          </a:xfrm>
        </p:spPr>
        <p:txBody>
          <a:bodyPr>
            <a:normAutofit/>
          </a:bodyPr>
          <a:lstStyle>
            <a:lvl1pPr marL="285750" indent="-285750">
              <a:buFont typeface="Arial" panose="020B0604020202020204" pitchFamily="34" charset="0"/>
              <a:buChar char="•"/>
              <a:defRPr sz="1800"/>
            </a:lvl1pPr>
            <a:lvl2pPr marL="548640" indent="-285750">
              <a:buFont typeface="Arial" panose="020B0604020202020204" pitchFamily="34" charset="0"/>
              <a:buChar char="•"/>
              <a:defRPr sz="1800"/>
            </a:lvl2pPr>
            <a:lvl3pPr>
              <a:defRPr sz="1800"/>
            </a:lvl3pPr>
            <a:lvl4pPr>
              <a:defRPr sz="1800"/>
            </a:lvl4pPr>
            <a:lvl5pP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Picture Placeholder 12">
            <a:extLst>
              <a:ext uri="{FF2B5EF4-FFF2-40B4-BE49-F238E27FC236}">
                <a16:creationId xmlns:a16="http://schemas.microsoft.com/office/drawing/2014/main" id="{7CBB1601-97BD-4C51-82D2-26EA206278D2}"/>
              </a:ext>
            </a:extLst>
          </p:cNvPr>
          <p:cNvSpPr>
            <a:spLocks noGrp="1"/>
          </p:cNvSpPr>
          <p:nvPr>
            <p:ph type="pic" sz="quarter" idx="13"/>
          </p:nvPr>
        </p:nvSpPr>
        <p:spPr>
          <a:xfrm>
            <a:off x="3353" y="3978381"/>
            <a:ext cx="12188647" cy="2879619"/>
          </a:xfrm>
          <a:custGeom>
            <a:avLst/>
            <a:gdLst>
              <a:gd name="connsiteX0" fmla="*/ 0 w 12188647"/>
              <a:gd name="connsiteY0" fmla="*/ 0 h 2879619"/>
              <a:gd name="connsiteX1" fmla="*/ 136072 w 12188647"/>
              <a:gd name="connsiteY1" fmla="*/ 82968 h 2879619"/>
              <a:gd name="connsiteX2" fmla="*/ 857450 w 12188647"/>
              <a:gd name="connsiteY2" fmla="*/ 470830 h 2879619"/>
              <a:gd name="connsiteX3" fmla="*/ 5751832 w 12188647"/>
              <a:gd name="connsiteY3" fmla="*/ 1877960 h 2879619"/>
              <a:gd name="connsiteX4" fmla="*/ 12163508 w 12188647"/>
              <a:gd name="connsiteY4" fmla="*/ 676118 h 2879619"/>
              <a:gd name="connsiteX5" fmla="*/ 12188647 w 12188647"/>
              <a:gd name="connsiteY5" fmla="*/ 660457 h 2879619"/>
              <a:gd name="connsiteX6" fmla="*/ 12188647 w 12188647"/>
              <a:gd name="connsiteY6" fmla="*/ 2879619 h 2879619"/>
              <a:gd name="connsiteX7" fmla="*/ 0 w 12188647"/>
              <a:gd name="connsiteY7" fmla="*/ 2879619 h 2879619"/>
              <a:gd name="connsiteX8" fmla="*/ 0 w 12188647"/>
              <a:gd name="connsiteY8" fmla="*/ 309760 h 2879619"/>
              <a:gd name="connsiteX9" fmla="*/ 11983 w 12188647"/>
              <a:gd name="connsiteY9" fmla="*/ 317356 h 2879619"/>
              <a:gd name="connsiteX10" fmla="*/ 719453 w 12188647"/>
              <a:gd name="connsiteY10" fmla="*/ 711503 h 2879619"/>
              <a:gd name="connsiteX11" fmla="*/ 5648922 w 12188647"/>
              <a:gd name="connsiteY11" fmla="*/ 2186930 h 2879619"/>
              <a:gd name="connsiteX12" fmla="*/ 12145074 w 12188647"/>
              <a:gd name="connsiteY12" fmla="*/ 1270841 h 2879619"/>
              <a:gd name="connsiteX13" fmla="*/ 12188341 w 12188647"/>
              <a:gd name="connsiteY13" fmla="*/ 1250622 h 2879619"/>
              <a:gd name="connsiteX14" fmla="*/ 12188341 w 12188647"/>
              <a:gd name="connsiteY14" fmla="*/ 1237591 h 2879619"/>
              <a:gd name="connsiteX15" fmla="*/ 12146557 w 12188647"/>
              <a:gd name="connsiteY15" fmla="*/ 1257118 h 2879619"/>
              <a:gd name="connsiteX16" fmla="*/ 5650403 w 12188647"/>
              <a:gd name="connsiteY16" fmla="*/ 2173208 h 2879619"/>
              <a:gd name="connsiteX17" fmla="*/ 720934 w 12188647"/>
              <a:gd name="connsiteY17" fmla="*/ 697780 h 2879619"/>
              <a:gd name="connsiteX18" fmla="*/ 13463 w 12188647"/>
              <a:gd name="connsiteY18" fmla="*/ 303633 h 2879619"/>
              <a:gd name="connsiteX19" fmla="*/ 0 w 12188647"/>
              <a:gd name="connsiteY19" fmla="*/ 295098 h 2879619"/>
              <a:gd name="connsiteX20" fmla="*/ 0 w 12188647"/>
              <a:gd name="connsiteY20" fmla="*/ 155134 h 2879619"/>
              <a:gd name="connsiteX21" fmla="*/ 134244 w 12188647"/>
              <a:gd name="connsiteY21" fmla="*/ 236988 h 2879619"/>
              <a:gd name="connsiteX22" fmla="*/ 855622 w 12188647"/>
              <a:gd name="connsiteY22" fmla="*/ 624851 h 2879619"/>
              <a:gd name="connsiteX23" fmla="*/ 5750002 w 12188647"/>
              <a:gd name="connsiteY23" fmla="*/ 2031981 h 2879619"/>
              <a:gd name="connsiteX24" fmla="*/ 12161680 w 12188647"/>
              <a:gd name="connsiteY24" fmla="*/ 830139 h 2879619"/>
              <a:gd name="connsiteX25" fmla="*/ 12188341 w 12188647"/>
              <a:gd name="connsiteY25" fmla="*/ 813529 h 2879619"/>
              <a:gd name="connsiteX26" fmla="*/ 12188341 w 12188647"/>
              <a:gd name="connsiteY26" fmla="*/ 788245 h 2879619"/>
              <a:gd name="connsiteX27" fmla="*/ 12161680 w 12188647"/>
              <a:gd name="connsiteY27" fmla="*/ 804854 h 2879619"/>
              <a:gd name="connsiteX28" fmla="*/ 5750002 w 12188647"/>
              <a:gd name="connsiteY28" fmla="*/ 2006696 h 2879619"/>
              <a:gd name="connsiteX29" fmla="*/ 855622 w 12188647"/>
              <a:gd name="connsiteY29" fmla="*/ 599566 h 2879619"/>
              <a:gd name="connsiteX30" fmla="*/ 134244 w 12188647"/>
              <a:gd name="connsiteY30" fmla="*/ 211703 h 2879619"/>
              <a:gd name="connsiteX31" fmla="*/ 0 w 12188647"/>
              <a:gd name="connsiteY31" fmla="*/ 129850 h 287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188647" h="2879619">
                <a:moveTo>
                  <a:pt x="0" y="0"/>
                </a:moveTo>
                <a:lnTo>
                  <a:pt x="136072" y="82968"/>
                </a:lnTo>
                <a:cubicBezTo>
                  <a:pt x="362717" y="213458"/>
                  <a:pt x="607531" y="341553"/>
                  <a:pt x="857450" y="470830"/>
                </a:cubicBezTo>
                <a:cubicBezTo>
                  <a:pt x="2229816" y="1180739"/>
                  <a:pt x="3356379" y="1877960"/>
                  <a:pt x="5751832" y="1877960"/>
                </a:cubicBezTo>
                <a:cubicBezTo>
                  <a:pt x="8469032" y="1877960"/>
                  <a:pt x="10848618" y="1447240"/>
                  <a:pt x="12163508" y="676118"/>
                </a:cubicBezTo>
                <a:lnTo>
                  <a:pt x="12188647" y="660457"/>
                </a:lnTo>
                <a:lnTo>
                  <a:pt x="12188647" y="2879619"/>
                </a:lnTo>
                <a:lnTo>
                  <a:pt x="0" y="2879619"/>
                </a:lnTo>
                <a:lnTo>
                  <a:pt x="0" y="309760"/>
                </a:lnTo>
                <a:lnTo>
                  <a:pt x="11983" y="317356"/>
                </a:lnTo>
                <a:cubicBezTo>
                  <a:pt x="233346" y="449640"/>
                  <a:pt x="473813" y="579941"/>
                  <a:pt x="719453" y="711503"/>
                </a:cubicBezTo>
                <a:cubicBezTo>
                  <a:pt x="2068317" y="1433952"/>
                  <a:pt x="3163489" y="2139069"/>
                  <a:pt x="5648922" y="2186930"/>
                </a:cubicBezTo>
                <a:cubicBezTo>
                  <a:pt x="8291985" y="2237827"/>
                  <a:pt x="10667193" y="1912168"/>
                  <a:pt x="12145074" y="1270841"/>
                </a:cubicBezTo>
                <a:lnTo>
                  <a:pt x="12188341" y="1250622"/>
                </a:lnTo>
                <a:lnTo>
                  <a:pt x="12188341" y="1237591"/>
                </a:lnTo>
                <a:lnTo>
                  <a:pt x="12146557" y="1257118"/>
                </a:lnTo>
                <a:cubicBezTo>
                  <a:pt x="10668674" y="1898444"/>
                  <a:pt x="8293467" y="2224105"/>
                  <a:pt x="5650403" y="2173208"/>
                </a:cubicBezTo>
                <a:cubicBezTo>
                  <a:pt x="3164970" y="2125346"/>
                  <a:pt x="2069799" y="1420229"/>
                  <a:pt x="720934" y="697780"/>
                </a:cubicBezTo>
                <a:cubicBezTo>
                  <a:pt x="475294" y="566218"/>
                  <a:pt x="234827" y="435916"/>
                  <a:pt x="13463" y="303633"/>
                </a:cubicBezTo>
                <a:lnTo>
                  <a:pt x="0" y="295098"/>
                </a:lnTo>
                <a:lnTo>
                  <a:pt x="0" y="155134"/>
                </a:lnTo>
                <a:lnTo>
                  <a:pt x="134244" y="236988"/>
                </a:lnTo>
                <a:cubicBezTo>
                  <a:pt x="360889" y="367478"/>
                  <a:pt x="605703" y="495573"/>
                  <a:pt x="855622" y="624851"/>
                </a:cubicBezTo>
                <a:cubicBezTo>
                  <a:pt x="2227988" y="1334759"/>
                  <a:pt x="3354551" y="2031981"/>
                  <a:pt x="5750002" y="2031981"/>
                </a:cubicBezTo>
                <a:cubicBezTo>
                  <a:pt x="8467203" y="2031981"/>
                  <a:pt x="10846790" y="1601260"/>
                  <a:pt x="12161680" y="830139"/>
                </a:cubicBezTo>
                <a:lnTo>
                  <a:pt x="12188341" y="813529"/>
                </a:lnTo>
                <a:lnTo>
                  <a:pt x="12188341" y="788245"/>
                </a:lnTo>
                <a:lnTo>
                  <a:pt x="12161680" y="804854"/>
                </a:lnTo>
                <a:cubicBezTo>
                  <a:pt x="10846790" y="1575976"/>
                  <a:pt x="8467203" y="2006696"/>
                  <a:pt x="5750002" y="2006696"/>
                </a:cubicBezTo>
                <a:cubicBezTo>
                  <a:pt x="3354551" y="2006696"/>
                  <a:pt x="2227988" y="1309475"/>
                  <a:pt x="855622" y="599566"/>
                </a:cubicBezTo>
                <a:cubicBezTo>
                  <a:pt x="605703" y="470288"/>
                  <a:pt x="360889" y="342194"/>
                  <a:pt x="134244" y="211703"/>
                </a:cubicBezTo>
                <a:lnTo>
                  <a:pt x="0" y="129850"/>
                </a:lnTo>
                <a:close/>
              </a:path>
            </a:pathLst>
          </a:custGeom>
          <a:solidFill>
            <a:schemeClr val="accent4"/>
          </a:solidFill>
        </p:spPr>
        <p:txBody>
          <a:bodyPr wrap="square" bIns="365760" anchor="b" anchorCtr="0">
            <a:noAutofit/>
          </a:bodyPr>
          <a:lstStyle>
            <a:lvl1pPr algn="ctr">
              <a:defRPr sz="1600"/>
            </a:lvl1pPr>
          </a:lstStyle>
          <a:p>
            <a:r>
              <a:rPr lang="en-US"/>
              <a:t>Click icon to add picture</a:t>
            </a:r>
            <a:endParaRPr lang="en-US" dirty="0"/>
          </a:p>
        </p:txBody>
      </p:sp>
      <p:sp>
        <p:nvSpPr>
          <p:cNvPr id="16" name="Freeform: Shape 15">
            <a:extLst>
              <a:ext uri="{FF2B5EF4-FFF2-40B4-BE49-F238E27FC236}">
                <a16:creationId xmlns:a16="http://schemas.microsoft.com/office/drawing/2014/main" id="{62A35DFC-52A3-4FE0-BDBA-E78DB63F8DBC}"/>
              </a:ext>
              <a:ext uri="{C183D7F6-B498-43B3-948B-1728B52AA6E4}">
                <adec:decorative xmlns:adec="http://schemas.microsoft.com/office/drawing/2017/decorative" val="1"/>
              </a:ext>
            </a:extLst>
          </p:cNvPr>
          <p:cNvSpPr/>
          <p:nvPr userDrawn="1"/>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E88E3CC0-16AD-416F-828A-7989A8733454}"/>
              </a:ext>
              <a:ext uri="{C183D7F6-B498-43B3-948B-1728B52AA6E4}">
                <adec:decorative xmlns:adec="http://schemas.microsoft.com/office/drawing/2017/decorative" val="1"/>
              </a:ext>
            </a:extLst>
          </p:cNvPr>
          <p:cNvSpPr/>
          <p:nvPr userDrawn="1"/>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 name="Date Placeholder 3">
            <a:extLst>
              <a:ext uri="{FF2B5EF4-FFF2-40B4-BE49-F238E27FC236}">
                <a16:creationId xmlns:a16="http://schemas.microsoft.com/office/drawing/2014/main" id="{ABBE0BC0-8CFF-9006-BCE2-B27555C801A0}"/>
              </a:ext>
            </a:extLst>
          </p:cNvPr>
          <p:cNvSpPr>
            <a:spLocks noGrp="1"/>
          </p:cNvSpPr>
          <p:nvPr>
            <p:ph type="dt" sz="half" idx="2"/>
          </p:nvPr>
        </p:nvSpPr>
        <p:spPr>
          <a:xfrm>
            <a:off x="681039" y="6170491"/>
            <a:ext cx="2405062"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dirty="0"/>
              <a:t>2/3/20XX</a:t>
            </a:r>
          </a:p>
        </p:txBody>
      </p:sp>
      <p:sp>
        <p:nvSpPr>
          <p:cNvPr id="5" name="Footer Placeholder 4">
            <a:extLst>
              <a:ext uri="{FF2B5EF4-FFF2-40B4-BE49-F238E27FC236}">
                <a16:creationId xmlns:a16="http://schemas.microsoft.com/office/drawing/2014/main" id="{B4067B64-9834-4793-C74A-9E224E269BB5}"/>
              </a:ext>
            </a:extLst>
          </p:cNvPr>
          <p:cNvSpPr>
            <a:spLocks noGrp="1"/>
          </p:cNvSpPr>
          <p:nvPr>
            <p:ph type="ftr" sz="quarter" idx="3"/>
          </p:nvPr>
        </p:nvSpPr>
        <p:spPr>
          <a:xfrm>
            <a:off x="3262313" y="6170490"/>
            <a:ext cx="5667375" cy="457200"/>
          </a:xfrm>
          <a:prstGeom prst="rect">
            <a:avLst/>
          </a:prstGeom>
        </p:spPr>
        <p:txBody>
          <a:bodyPr vert="horz" lIns="109728" tIns="109728" rIns="109728" bIns="91440" rtlCol="0" anchor="ctr"/>
          <a:lstStyle>
            <a:lvl1pPr algn="l">
              <a:defRPr sz="1100" cap="all" spc="0" baseline="0">
                <a:solidFill>
                  <a:schemeClr val="tx1">
                    <a:lumMod val="75000"/>
                    <a:lumOff val="25000"/>
                  </a:schemeClr>
                </a:solidFill>
                <a:latin typeface="+mj-lt"/>
              </a:defRPr>
            </a:lvl1pPr>
          </a:lstStyle>
          <a:p>
            <a:pPr algn="ctr"/>
            <a:r>
              <a:rPr lang="en-US" dirty="0"/>
              <a:t>Presentation Title</a:t>
            </a:r>
          </a:p>
        </p:txBody>
      </p:sp>
      <p:sp>
        <p:nvSpPr>
          <p:cNvPr id="6" name="Slide Number Placeholder 5">
            <a:extLst>
              <a:ext uri="{FF2B5EF4-FFF2-40B4-BE49-F238E27FC236}">
                <a16:creationId xmlns:a16="http://schemas.microsoft.com/office/drawing/2014/main" id="{A1FD2662-F042-E765-3EFC-8E764577E950}"/>
              </a:ext>
            </a:extLst>
          </p:cNvPr>
          <p:cNvSpPr>
            <a:spLocks noGrp="1"/>
          </p:cNvSpPr>
          <p:nvPr>
            <p:ph type="sldNum" sz="quarter" idx="4"/>
          </p:nvPr>
        </p:nvSpPr>
        <p:spPr>
          <a:xfrm>
            <a:off x="9105900" y="6170490"/>
            <a:ext cx="2405062"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597523079"/>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r>
              <a:rPr lang="en-US"/>
              <a:t>2/3/20XX</a:t>
            </a:r>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pPr algn="ctr"/>
            <a:r>
              <a:rPr lang="en-US"/>
              <a:t>Presentation Title</a:t>
            </a:r>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68543851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Content and Table 1">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9972EB80-2481-76DF-C059-1F8EF9D3EEAF}"/>
              </a:ext>
            </a:extLst>
          </p:cNvPr>
          <p:cNvSpPr>
            <a:spLocks noGrp="1"/>
          </p:cNvSpPr>
          <p:nvPr>
            <p:ph type="title" hasCustomPrompt="1"/>
          </p:nvPr>
        </p:nvSpPr>
        <p:spPr>
          <a:xfrm>
            <a:off x="681038" y="442220"/>
            <a:ext cx="7294563" cy="1345269"/>
          </a:xfrm>
        </p:spPr>
        <p:txBody>
          <a:bodyPr/>
          <a:lstStyle>
            <a:lvl1pPr>
              <a:lnSpc>
                <a:spcPct val="100000"/>
              </a:lnSpc>
              <a:defRPr/>
            </a:lvl1pPr>
          </a:lstStyle>
          <a:p>
            <a:r>
              <a:rPr lang="en-US" sz="3200" dirty="0">
                <a:solidFill>
                  <a:schemeClr val="tx1">
                    <a:lumMod val="75000"/>
                    <a:lumOff val="25000"/>
                  </a:schemeClr>
                </a:solidFill>
              </a:rPr>
              <a:t>Click to add title</a:t>
            </a:r>
            <a:endParaRPr lang="en-US" dirty="0"/>
          </a:p>
        </p:txBody>
      </p:sp>
      <p:sp>
        <p:nvSpPr>
          <p:cNvPr id="34" name="Freeform: Shape 33">
            <a:extLst>
              <a:ext uri="{FF2B5EF4-FFF2-40B4-BE49-F238E27FC236}">
                <a16:creationId xmlns:a16="http://schemas.microsoft.com/office/drawing/2014/main" id="{9EA5B394-E87D-497D-F9F2-0977C39B52C6}"/>
              </a:ext>
              <a:ext uri="{C183D7F6-B498-43B3-948B-1728B52AA6E4}">
                <adec:decorative xmlns:adec="http://schemas.microsoft.com/office/drawing/2017/decorative" val="1"/>
              </a:ext>
            </a:extLst>
          </p:cNvPr>
          <p:cNvSpPr/>
          <p:nvPr userDrawn="1"/>
        </p:nvSpPr>
        <p:spPr>
          <a:xfrm>
            <a:off x="9909598" y="-1"/>
            <a:ext cx="2578595" cy="1851608"/>
          </a:xfrm>
          <a:custGeom>
            <a:avLst/>
            <a:gdLst>
              <a:gd name="connsiteX0" fmla="*/ 262216 w 2578595"/>
              <a:gd name="connsiteY0" fmla="*/ 0 h 1851608"/>
              <a:gd name="connsiteX1" fmla="*/ 2431284 w 2578595"/>
              <a:gd name="connsiteY1" fmla="*/ 0 h 1851608"/>
              <a:gd name="connsiteX2" fmla="*/ 2440505 w 2578595"/>
              <a:gd name="connsiteY2" fmla="*/ 12968 h 1851608"/>
              <a:gd name="connsiteX3" fmla="*/ 2563567 w 2578595"/>
              <a:gd name="connsiteY3" fmla="*/ 327887 h 1851608"/>
              <a:gd name="connsiteX4" fmla="*/ 2542798 w 2578595"/>
              <a:gd name="connsiteY4" fmla="*/ 767011 h 1851608"/>
              <a:gd name="connsiteX5" fmla="*/ 2245889 w 2578595"/>
              <a:gd name="connsiteY5" fmla="*/ 1345436 h 1851608"/>
              <a:gd name="connsiteX6" fmla="*/ 1942073 w 2578595"/>
              <a:gd name="connsiteY6" fmla="*/ 1665183 h 1851608"/>
              <a:gd name="connsiteX7" fmla="*/ 1544592 w 2578595"/>
              <a:gd name="connsiteY7" fmla="*/ 1845132 h 1851608"/>
              <a:gd name="connsiteX8" fmla="*/ 1014793 w 2578595"/>
              <a:gd name="connsiteY8" fmla="*/ 1813603 h 1851608"/>
              <a:gd name="connsiteX9" fmla="*/ 906791 w 2578595"/>
              <a:gd name="connsiteY9" fmla="*/ 1799274 h 1851608"/>
              <a:gd name="connsiteX10" fmla="*/ 199968 w 2578595"/>
              <a:gd name="connsiteY10" fmla="*/ 1523985 h 1851608"/>
              <a:gd name="connsiteX11" fmla="*/ 110410 w 2578595"/>
              <a:gd name="connsiteY11" fmla="*/ 427409 h 1851608"/>
              <a:gd name="connsiteX12" fmla="*/ 170245 w 2578595"/>
              <a:gd name="connsiteY12" fmla="*/ 250037 h 1851608"/>
              <a:gd name="connsiteX13" fmla="*/ 248693 w 2578595"/>
              <a:gd name="connsiteY13" fmla="*/ 29263 h 1851608"/>
              <a:gd name="connsiteX14" fmla="*/ 262216 w 2578595"/>
              <a:gd name="connsiteY14" fmla="*/ 0 h 1851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78595" h="1851608">
                <a:moveTo>
                  <a:pt x="262216" y="0"/>
                </a:moveTo>
                <a:lnTo>
                  <a:pt x="2431284" y="0"/>
                </a:lnTo>
                <a:lnTo>
                  <a:pt x="2440505" y="12968"/>
                </a:lnTo>
                <a:cubicBezTo>
                  <a:pt x="2501863" y="111147"/>
                  <a:pt x="2543117" y="216661"/>
                  <a:pt x="2563567" y="327887"/>
                </a:cubicBezTo>
                <a:cubicBezTo>
                  <a:pt x="2589080" y="466907"/>
                  <a:pt x="2582077" y="614661"/>
                  <a:pt x="2542798" y="767011"/>
                </a:cubicBezTo>
                <a:cubicBezTo>
                  <a:pt x="2492581" y="961654"/>
                  <a:pt x="2390412" y="1159241"/>
                  <a:pt x="2245889" y="1345436"/>
                </a:cubicBezTo>
                <a:cubicBezTo>
                  <a:pt x="2159174" y="1457151"/>
                  <a:pt x="2057212" y="1564767"/>
                  <a:pt x="1942073" y="1665183"/>
                </a:cubicBezTo>
                <a:cubicBezTo>
                  <a:pt x="1819575" y="1772020"/>
                  <a:pt x="1696983" y="1827497"/>
                  <a:pt x="1544592" y="1845132"/>
                </a:cubicBezTo>
                <a:cubicBezTo>
                  <a:pt x="1385186" y="1863583"/>
                  <a:pt x="1205276" y="1839320"/>
                  <a:pt x="1014793" y="1813603"/>
                </a:cubicBezTo>
                <a:cubicBezTo>
                  <a:pt x="979671" y="1808839"/>
                  <a:pt x="943347" y="1803955"/>
                  <a:pt x="906791" y="1799274"/>
                </a:cubicBezTo>
                <a:cubicBezTo>
                  <a:pt x="579600" y="1757338"/>
                  <a:pt x="353621" y="1715549"/>
                  <a:pt x="199968" y="1523985"/>
                </a:cubicBezTo>
                <a:cubicBezTo>
                  <a:pt x="-34150" y="1232101"/>
                  <a:pt x="-60950" y="904151"/>
                  <a:pt x="110410" y="427409"/>
                </a:cubicBezTo>
                <a:cubicBezTo>
                  <a:pt x="132842" y="365014"/>
                  <a:pt x="151869" y="306553"/>
                  <a:pt x="170245" y="250037"/>
                </a:cubicBezTo>
                <a:cubicBezTo>
                  <a:pt x="198829" y="162177"/>
                  <a:pt x="222710" y="90680"/>
                  <a:pt x="248693" y="29263"/>
                </a:cubicBezTo>
                <a:lnTo>
                  <a:pt x="262216" y="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Content Placeholder 2">
            <a:extLst>
              <a:ext uri="{FF2B5EF4-FFF2-40B4-BE49-F238E27FC236}">
                <a16:creationId xmlns:a16="http://schemas.microsoft.com/office/drawing/2014/main" id="{E2E2B5D6-C4F5-E91B-0613-B52752FD9440}"/>
              </a:ext>
            </a:extLst>
          </p:cNvPr>
          <p:cNvSpPr>
            <a:spLocks noGrp="1"/>
          </p:cNvSpPr>
          <p:nvPr>
            <p:ph sz="quarter" idx="17" hasCustomPrompt="1"/>
          </p:nvPr>
        </p:nvSpPr>
        <p:spPr>
          <a:xfrm>
            <a:off x="681039" y="2429436"/>
            <a:ext cx="3086099" cy="3742764"/>
          </a:xfrm>
        </p:spPr>
        <p:txBody>
          <a:bodyPr>
            <a:normAutofit/>
          </a:bodyPr>
          <a:lstStyle>
            <a:lvl1pPr marL="0" indent="0">
              <a:buFont typeface="Arial" panose="020B0604020202020204" pitchFamily="34" charset="0"/>
              <a:buNone/>
              <a:defRPr sz="1800"/>
            </a:lvl1pPr>
            <a:lvl2pPr marL="0" indent="0">
              <a:buFont typeface="Arial" panose="020B0604020202020204" pitchFamily="34" charset="0"/>
              <a:buNone/>
              <a:defRPr sz="1800"/>
            </a:lvl2pPr>
            <a:lvl3pPr marL="1200150" indent="-285750">
              <a:buFont typeface="Meiryo" panose="020B0604030504040204" pitchFamily="34" charset="-128"/>
              <a:buChar char="–"/>
              <a:defRPr sz="1800"/>
            </a:lvl3pPr>
            <a:lvl4pPr marL="1657350" indent="-285750">
              <a:buFont typeface="Meiryo" panose="020B0604030504040204" pitchFamily="34" charset="-128"/>
              <a:buChar char="–"/>
              <a:defRPr sz="1800"/>
            </a:lvl4pPr>
            <a:lvl5pPr marL="2114550" indent="-285750">
              <a:buFont typeface="Meiryo" panose="020B0604030504040204" pitchFamily="34" charset="-128"/>
              <a:buChar cha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able Placeholder 3">
            <a:extLst>
              <a:ext uri="{FF2B5EF4-FFF2-40B4-BE49-F238E27FC236}">
                <a16:creationId xmlns:a16="http://schemas.microsoft.com/office/drawing/2014/main" id="{CC9E1D9A-7E48-B202-63B7-B1F7E5741F28}"/>
              </a:ext>
            </a:extLst>
          </p:cNvPr>
          <p:cNvSpPr>
            <a:spLocks noGrp="1"/>
          </p:cNvSpPr>
          <p:nvPr>
            <p:ph type="tbl" sz="quarter" idx="16" hasCustomPrompt="1"/>
          </p:nvPr>
        </p:nvSpPr>
        <p:spPr>
          <a:xfrm>
            <a:off x="4259581" y="2652713"/>
            <a:ext cx="7228258" cy="3381421"/>
          </a:xfrm>
        </p:spPr>
        <p:txBody>
          <a:bodyPr/>
          <a:lstStyle>
            <a:lvl1pPr>
              <a:defRPr/>
            </a:lvl1pPr>
          </a:lstStyle>
          <a:p>
            <a:r>
              <a:rPr lang="en-US" dirty="0"/>
              <a:t>Click icon to insert table</a:t>
            </a:r>
          </a:p>
        </p:txBody>
      </p:sp>
      <p:sp>
        <p:nvSpPr>
          <p:cNvPr id="38" name="Freeform: Shape 37">
            <a:extLst>
              <a:ext uri="{FF2B5EF4-FFF2-40B4-BE49-F238E27FC236}">
                <a16:creationId xmlns:a16="http://schemas.microsoft.com/office/drawing/2014/main" id="{5CE7AAEC-DF78-EE6D-5B4C-F2842196B7E6}"/>
              </a:ext>
              <a:ext uri="{C183D7F6-B498-43B3-948B-1728B52AA6E4}">
                <adec:decorative xmlns:adec="http://schemas.microsoft.com/office/drawing/2017/decorative" val="1"/>
              </a:ext>
            </a:extLst>
          </p:cNvPr>
          <p:cNvSpPr/>
          <p:nvPr userDrawn="1"/>
        </p:nvSpPr>
        <p:spPr>
          <a:xfrm>
            <a:off x="9806231" y="-115242"/>
            <a:ext cx="2825510" cy="2125877"/>
          </a:xfrm>
          <a:custGeom>
            <a:avLst/>
            <a:gdLst>
              <a:gd name="connsiteX0" fmla="*/ 289451 w 2825510"/>
              <a:gd name="connsiteY0" fmla="*/ 0 h 2125877"/>
              <a:gd name="connsiteX1" fmla="*/ 2605319 w 2825510"/>
              <a:gd name="connsiteY1" fmla="*/ 0 h 2125877"/>
              <a:gd name="connsiteX2" fmla="*/ 2666466 w 2825510"/>
              <a:gd name="connsiteY2" fmla="*/ 86842 h 2125877"/>
              <a:gd name="connsiteX3" fmla="*/ 2806379 w 2825510"/>
              <a:gd name="connsiteY3" fmla="*/ 441175 h 2125877"/>
              <a:gd name="connsiteX4" fmla="*/ 2790174 w 2825510"/>
              <a:gd name="connsiteY4" fmla="*/ 931943 h 2125877"/>
              <a:gd name="connsiteX5" fmla="*/ 2373655 w 2825510"/>
              <a:gd name="connsiteY5" fmla="*/ 1695462 h 2125877"/>
              <a:gd name="connsiteX6" fmla="*/ 2143838 w 2825510"/>
              <a:gd name="connsiteY6" fmla="*/ 1926132 h 2125877"/>
              <a:gd name="connsiteX7" fmla="*/ 1709942 w 2825510"/>
              <a:gd name="connsiteY7" fmla="*/ 2120544 h 2125877"/>
              <a:gd name="connsiteX8" fmla="*/ 1127522 w 2825510"/>
              <a:gd name="connsiteY8" fmla="*/ 2076154 h 2125877"/>
              <a:gd name="connsiteX9" fmla="*/ 1008674 w 2825510"/>
              <a:gd name="connsiteY9" fmla="*/ 2058267 h 2125877"/>
              <a:gd name="connsiteX10" fmla="*/ 228139 w 2825510"/>
              <a:gd name="connsiteY10" fmla="*/ 1738200 h 2125877"/>
              <a:gd name="connsiteX11" fmla="*/ 113264 w 2825510"/>
              <a:gd name="connsiteY11" fmla="*/ 510222 h 2125877"/>
              <a:gd name="connsiteX12" fmla="*/ 176321 w 2825510"/>
              <a:gd name="connsiteY12" fmla="*/ 312875 h 2125877"/>
              <a:gd name="connsiteX13" fmla="*/ 287878 w 2825510"/>
              <a:gd name="connsiteY13" fmla="*/ 2580 h 2125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25510" h="2125877">
                <a:moveTo>
                  <a:pt x="289451" y="0"/>
                </a:moveTo>
                <a:lnTo>
                  <a:pt x="2605319" y="0"/>
                </a:lnTo>
                <a:lnTo>
                  <a:pt x="2666466" y="86842"/>
                </a:lnTo>
                <a:cubicBezTo>
                  <a:pt x="2735340" y="197705"/>
                  <a:pt x="2782244" y="316424"/>
                  <a:pt x="2806379" y="441175"/>
                </a:cubicBezTo>
                <a:cubicBezTo>
                  <a:pt x="2836495" y="597099"/>
                  <a:pt x="2831027" y="762227"/>
                  <a:pt x="2790174" y="931943"/>
                </a:cubicBezTo>
                <a:cubicBezTo>
                  <a:pt x="2727495" y="1192140"/>
                  <a:pt x="2582711" y="1455785"/>
                  <a:pt x="2373655" y="1695462"/>
                </a:cubicBezTo>
                <a:cubicBezTo>
                  <a:pt x="2303969" y="1775353"/>
                  <a:pt x="2227143" y="1852582"/>
                  <a:pt x="2143838" y="1926132"/>
                </a:cubicBezTo>
                <a:cubicBezTo>
                  <a:pt x="2010889" y="2043510"/>
                  <a:pt x="1877067" y="2103445"/>
                  <a:pt x="1709942" y="2120544"/>
                </a:cubicBezTo>
                <a:cubicBezTo>
                  <a:pt x="1535125" y="2138433"/>
                  <a:pt x="1337140" y="2108198"/>
                  <a:pt x="1127522" y="2076154"/>
                </a:cubicBezTo>
                <a:cubicBezTo>
                  <a:pt x="1088872" y="2070223"/>
                  <a:pt x="1048899" y="2064133"/>
                  <a:pt x="1008674" y="2058267"/>
                </a:cubicBezTo>
                <a:cubicBezTo>
                  <a:pt x="648648" y="2005728"/>
                  <a:pt x="399797" y="1955097"/>
                  <a:pt x="228139" y="1738200"/>
                </a:cubicBezTo>
                <a:cubicBezTo>
                  <a:pt x="-33415" y="1407718"/>
                  <a:pt x="-67786" y="1040469"/>
                  <a:pt x="113264" y="510222"/>
                </a:cubicBezTo>
                <a:cubicBezTo>
                  <a:pt x="136966" y="440824"/>
                  <a:pt x="156987" y="375768"/>
                  <a:pt x="176321" y="312875"/>
                </a:cubicBezTo>
                <a:cubicBezTo>
                  <a:pt x="216423" y="182513"/>
                  <a:pt x="247775" y="84540"/>
                  <a:pt x="287878" y="258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0" name="Freeform: Shape 39">
            <a:extLst>
              <a:ext uri="{FF2B5EF4-FFF2-40B4-BE49-F238E27FC236}">
                <a16:creationId xmlns:a16="http://schemas.microsoft.com/office/drawing/2014/main" id="{81BED6B2-2B6A-D83E-5C36-F6D71FA9E2EE}"/>
              </a:ext>
              <a:ext uri="{C183D7F6-B498-43B3-948B-1728B52AA6E4}">
                <adec:decorative xmlns:adec="http://schemas.microsoft.com/office/drawing/2017/decorative" val="1"/>
              </a:ext>
            </a:extLst>
          </p:cNvPr>
          <p:cNvSpPr/>
          <p:nvPr userDrawn="1"/>
        </p:nvSpPr>
        <p:spPr>
          <a:xfrm>
            <a:off x="9700104" y="-115244"/>
            <a:ext cx="3040473" cy="2241120"/>
          </a:xfrm>
          <a:custGeom>
            <a:avLst/>
            <a:gdLst>
              <a:gd name="connsiteX0" fmla="*/ 294180 w 3040473"/>
              <a:gd name="connsiteY0" fmla="*/ 0 h 2241120"/>
              <a:gd name="connsiteX1" fmla="*/ 2849300 w 3040473"/>
              <a:gd name="connsiteY1" fmla="*/ 0 h 2241120"/>
              <a:gd name="connsiteX2" fmla="*/ 2872181 w 3040473"/>
              <a:gd name="connsiteY2" fmla="*/ 32760 h 2241120"/>
              <a:gd name="connsiteX3" fmla="*/ 3020886 w 3040473"/>
              <a:gd name="connsiteY3" fmla="*/ 414920 h 2241120"/>
              <a:gd name="connsiteX4" fmla="*/ 3001050 w 3040473"/>
              <a:gd name="connsiteY4" fmla="*/ 945260 h 2241120"/>
              <a:gd name="connsiteX5" fmla="*/ 2549423 w 3040473"/>
              <a:gd name="connsiteY5" fmla="*/ 1772259 h 2241120"/>
              <a:gd name="connsiteX6" fmla="*/ 2301170 w 3040473"/>
              <a:gd name="connsiteY6" fmla="*/ 2022617 h 2241120"/>
              <a:gd name="connsiteX7" fmla="*/ 1833654 w 3040473"/>
              <a:gd name="connsiteY7" fmla="*/ 2234799 h 2241120"/>
              <a:gd name="connsiteX8" fmla="*/ 1207605 w 3040473"/>
              <a:gd name="connsiteY8" fmla="*/ 2189690 h 2241120"/>
              <a:gd name="connsiteX9" fmla="*/ 1079897 w 3040473"/>
              <a:gd name="connsiteY9" fmla="*/ 2170945 h 2241120"/>
              <a:gd name="connsiteX10" fmla="*/ 242172 w 3040473"/>
              <a:gd name="connsiteY10" fmla="*/ 1828946 h 2241120"/>
              <a:gd name="connsiteX11" fmla="*/ 124682 w 3040473"/>
              <a:gd name="connsiteY11" fmla="*/ 502715 h 2241120"/>
              <a:gd name="connsiteX12" fmla="*/ 193455 w 3040473"/>
              <a:gd name="connsiteY12" fmla="*/ 289178 h 2241120"/>
              <a:gd name="connsiteX13" fmla="*/ 283745 w 3040473"/>
              <a:gd name="connsiteY13" fmla="*/ 23445 h 224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40473" h="2241120">
                <a:moveTo>
                  <a:pt x="294180" y="0"/>
                </a:moveTo>
                <a:lnTo>
                  <a:pt x="2849300" y="0"/>
                </a:lnTo>
                <a:lnTo>
                  <a:pt x="2872181" y="32760"/>
                </a:lnTo>
                <a:cubicBezTo>
                  <a:pt x="2945695" y="152206"/>
                  <a:pt x="2995546" y="280250"/>
                  <a:pt x="3020886" y="414920"/>
                </a:cubicBezTo>
                <a:cubicBezTo>
                  <a:pt x="3052503" y="583244"/>
                  <a:pt x="3045812" y="761687"/>
                  <a:pt x="3001050" y="945260"/>
                </a:cubicBezTo>
                <a:cubicBezTo>
                  <a:pt x="2932375" y="1226701"/>
                  <a:pt x="2775394" y="1512271"/>
                  <a:pt x="2549423" y="1772259"/>
                </a:cubicBezTo>
                <a:cubicBezTo>
                  <a:pt x="2474098" y="1858921"/>
                  <a:pt x="2391109" y="1942740"/>
                  <a:pt x="2301170" y="2022617"/>
                </a:cubicBezTo>
                <a:cubicBezTo>
                  <a:pt x="2157636" y="2150092"/>
                  <a:pt x="2013445" y="2215506"/>
                  <a:pt x="1833654" y="2234799"/>
                </a:cubicBezTo>
                <a:cubicBezTo>
                  <a:pt x="1645588" y="2254983"/>
                  <a:pt x="1432846" y="2223285"/>
                  <a:pt x="1207605" y="2189690"/>
                </a:cubicBezTo>
                <a:cubicBezTo>
                  <a:pt x="1166075" y="2183470"/>
                  <a:pt x="1123122" y="2177087"/>
                  <a:pt x="1079897" y="2170945"/>
                </a:cubicBezTo>
                <a:cubicBezTo>
                  <a:pt x="693025" y="2115942"/>
                  <a:pt x="425689" y="2062455"/>
                  <a:pt x="242172" y="1828946"/>
                </a:cubicBezTo>
                <a:cubicBezTo>
                  <a:pt x="-37449" y="1473151"/>
                  <a:pt x="-72603" y="1076517"/>
                  <a:pt x="124682" y="502715"/>
                </a:cubicBezTo>
                <a:cubicBezTo>
                  <a:pt x="150509" y="427616"/>
                  <a:pt x="172357" y="357226"/>
                  <a:pt x="193455" y="289178"/>
                </a:cubicBezTo>
                <a:cubicBezTo>
                  <a:pt x="226275" y="183392"/>
                  <a:pt x="253715" y="97314"/>
                  <a:pt x="283745" y="2344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8" name="Freeform: Shape 27">
            <a:extLst>
              <a:ext uri="{FF2B5EF4-FFF2-40B4-BE49-F238E27FC236}">
                <a16:creationId xmlns:a16="http://schemas.microsoft.com/office/drawing/2014/main" id="{A5817F3C-7A01-E551-7970-8E0764D01EC1}"/>
              </a:ext>
              <a:ext uri="{C183D7F6-B498-43B3-948B-1728B52AA6E4}">
                <adec:decorative xmlns:adec="http://schemas.microsoft.com/office/drawing/2017/decorative" val="1"/>
              </a:ext>
            </a:extLst>
          </p:cNvPr>
          <p:cNvSpPr/>
          <p:nvPr userDrawn="1"/>
        </p:nvSpPr>
        <p:spPr>
          <a:xfrm>
            <a:off x="10090269" y="0"/>
            <a:ext cx="2233692" cy="1738835"/>
          </a:xfrm>
          <a:custGeom>
            <a:avLst/>
            <a:gdLst>
              <a:gd name="connsiteX0" fmla="*/ 265392 w 2233692"/>
              <a:gd name="connsiteY0" fmla="*/ 0 h 1738835"/>
              <a:gd name="connsiteX1" fmla="*/ 2058083 w 2233692"/>
              <a:gd name="connsiteY1" fmla="*/ 0 h 1738835"/>
              <a:gd name="connsiteX2" fmla="*/ 2114073 w 2233692"/>
              <a:gd name="connsiteY2" fmla="*/ 81911 h 1738835"/>
              <a:gd name="connsiteX3" fmla="*/ 2220675 w 2233692"/>
              <a:gd name="connsiteY3" fmla="*/ 365706 h 1738835"/>
              <a:gd name="connsiteX4" fmla="*/ 2202684 w 2233692"/>
              <a:gd name="connsiteY4" fmla="*/ 761429 h 1738835"/>
              <a:gd name="connsiteX5" fmla="*/ 1866035 w 2233692"/>
              <a:gd name="connsiteY5" fmla="*/ 1382028 h 1738835"/>
              <a:gd name="connsiteX6" fmla="*/ 1682309 w 2233692"/>
              <a:gd name="connsiteY6" fmla="*/ 1570835 h 1738835"/>
              <a:gd name="connsiteX7" fmla="*/ 1337994 w 2233692"/>
              <a:gd name="connsiteY7" fmla="*/ 1733000 h 1738835"/>
              <a:gd name="connsiteX8" fmla="*/ 879058 w 2233692"/>
              <a:gd name="connsiteY8" fmla="*/ 1704588 h 1738835"/>
              <a:gd name="connsiteX9" fmla="*/ 785502 w 2233692"/>
              <a:gd name="connsiteY9" fmla="*/ 1691674 h 1738835"/>
              <a:gd name="connsiteX10" fmla="*/ 173222 w 2233692"/>
              <a:gd name="connsiteY10" fmla="*/ 1443591 h 1738835"/>
              <a:gd name="connsiteX11" fmla="*/ 95641 w 2233692"/>
              <a:gd name="connsiteY11" fmla="*/ 455391 h 1738835"/>
              <a:gd name="connsiteX12" fmla="*/ 147474 w 2233692"/>
              <a:gd name="connsiteY12" fmla="*/ 295550 h 1738835"/>
              <a:gd name="connsiteX13" fmla="*/ 238761 w 2233692"/>
              <a:gd name="connsiteY13" fmla="*/ 44066 h 1738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33692" h="1738835">
                <a:moveTo>
                  <a:pt x="265392" y="0"/>
                </a:moveTo>
                <a:lnTo>
                  <a:pt x="2058083" y="0"/>
                </a:lnTo>
                <a:lnTo>
                  <a:pt x="2114073" y="81911"/>
                </a:lnTo>
                <a:cubicBezTo>
                  <a:pt x="2167224" y="170386"/>
                  <a:pt x="2202960" y="265472"/>
                  <a:pt x="2220675" y="365706"/>
                </a:cubicBezTo>
                <a:cubicBezTo>
                  <a:pt x="2242774" y="490987"/>
                  <a:pt x="2236710" y="624135"/>
                  <a:pt x="2202684" y="761429"/>
                </a:cubicBezTo>
                <a:cubicBezTo>
                  <a:pt x="2150482" y="971920"/>
                  <a:pt x="2033479" y="1186226"/>
                  <a:pt x="1866035" y="1382028"/>
                </a:cubicBezTo>
                <a:cubicBezTo>
                  <a:pt x="1810219" y="1447296"/>
                  <a:pt x="1748801" y="1510507"/>
                  <a:pt x="1682309" y="1570835"/>
                </a:cubicBezTo>
                <a:cubicBezTo>
                  <a:pt x="1576194" y="1667113"/>
                  <a:pt x="1470001" y="1717107"/>
                  <a:pt x="1337994" y="1733000"/>
                </a:cubicBezTo>
                <a:cubicBezTo>
                  <a:pt x="1199910" y="1749626"/>
                  <a:pt x="1044062" y="1727762"/>
                  <a:pt x="879058" y="1704588"/>
                </a:cubicBezTo>
                <a:cubicBezTo>
                  <a:pt x="848634" y="1700293"/>
                  <a:pt x="817168" y="1695892"/>
                  <a:pt x="785502" y="1691674"/>
                </a:cubicBezTo>
                <a:cubicBezTo>
                  <a:pt x="502076" y="1653883"/>
                  <a:pt x="306322" y="1616222"/>
                  <a:pt x="173222" y="1443591"/>
                </a:cubicBezTo>
                <a:cubicBezTo>
                  <a:pt x="-29583" y="1180556"/>
                  <a:pt x="-52797" y="885016"/>
                  <a:pt x="95641" y="455391"/>
                </a:cubicBezTo>
                <a:cubicBezTo>
                  <a:pt x="115073" y="399164"/>
                  <a:pt x="131555" y="346480"/>
                  <a:pt x="147474" y="295550"/>
                </a:cubicBezTo>
                <a:cubicBezTo>
                  <a:pt x="180489" y="189982"/>
                  <a:pt x="206259" y="110627"/>
                  <a:pt x="238761" y="44066"/>
                </a:cubicBezTo>
                <a:close/>
              </a:path>
            </a:pathLst>
          </a:custGeom>
          <a:blipFill dpi="0" rotWithShape="1">
            <a:blip r:embed="rId2" cstate="print">
              <a:extLst>
                <a:ext uri="{28A0092B-C50C-407E-A947-70E740481C1C}">
                  <a14:useLocalDpi xmlns:a14="http://schemas.microsoft.com/office/drawing/2010/main"/>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Freeform: Shape 44">
            <a:extLst>
              <a:ext uri="{FF2B5EF4-FFF2-40B4-BE49-F238E27FC236}">
                <a16:creationId xmlns:a16="http://schemas.microsoft.com/office/drawing/2014/main" id="{B2E168A8-B8D1-E9B2-00BA-6BDE015AF10C}"/>
              </a:ext>
              <a:ext uri="{C183D7F6-B498-43B3-948B-1728B52AA6E4}">
                <adec:decorative xmlns:adec="http://schemas.microsoft.com/office/drawing/2017/decorative" val="1"/>
              </a:ext>
            </a:extLst>
          </p:cNvPr>
          <p:cNvSpPr/>
          <p:nvPr userDrawn="1"/>
        </p:nvSpPr>
        <p:spPr>
          <a:xfrm>
            <a:off x="8236094" y="874310"/>
            <a:ext cx="1323335" cy="1258997"/>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6" name="Freeform: Shape 45">
            <a:extLst>
              <a:ext uri="{FF2B5EF4-FFF2-40B4-BE49-F238E27FC236}">
                <a16:creationId xmlns:a16="http://schemas.microsoft.com/office/drawing/2014/main" id="{2AD14604-7155-33F1-8769-9D16006A08E3}"/>
              </a:ext>
              <a:ext uri="{C183D7F6-B498-43B3-948B-1728B52AA6E4}">
                <adec:decorative xmlns:adec="http://schemas.microsoft.com/office/drawing/2017/decorative" val="1"/>
              </a:ext>
            </a:extLst>
          </p:cNvPr>
          <p:cNvSpPr/>
          <p:nvPr userDrawn="1"/>
        </p:nvSpPr>
        <p:spPr>
          <a:xfrm>
            <a:off x="8185755" y="823866"/>
            <a:ext cx="1424013" cy="1359885"/>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7" name="Freeform: Shape 46">
            <a:extLst>
              <a:ext uri="{FF2B5EF4-FFF2-40B4-BE49-F238E27FC236}">
                <a16:creationId xmlns:a16="http://schemas.microsoft.com/office/drawing/2014/main" id="{04E605F2-BDF1-3ADA-342B-7FA4537419E7}"/>
              </a:ext>
              <a:ext uri="{C183D7F6-B498-43B3-948B-1728B52AA6E4}">
                <adec:decorative xmlns:adec="http://schemas.microsoft.com/office/drawing/2017/decorative" val="1"/>
              </a:ext>
            </a:extLst>
          </p:cNvPr>
          <p:cNvSpPr/>
          <p:nvPr userDrawn="1"/>
        </p:nvSpPr>
        <p:spPr>
          <a:xfrm>
            <a:off x="8293916" y="941398"/>
            <a:ext cx="1207691" cy="1124820"/>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8044EBD1-C32A-97AF-9AF3-D320537CC814}"/>
              </a:ext>
              <a:ext uri="{C183D7F6-B498-43B3-948B-1728B52AA6E4}">
                <adec:decorative xmlns:adec="http://schemas.microsoft.com/office/drawing/2017/decorative" val="1"/>
              </a:ext>
            </a:extLst>
          </p:cNvPr>
          <p:cNvSpPr/>
          <p:nvPr userDrawn="1"/>
        </p:nvSpPr>
        <p:spPr>
          <a:xfrm>
            <a:off x="8374684" y="996982"/>
            <a:ext cx="1046155" cy="1013653"/>
          </a:xfrm>
          <a:custGeom>
            <a:avLst/>
            <a:gdLst>
              <a:gd name="connsiteX0" fmla="*/ 529533 w 1046155"/>
              <a:gd name="connsiteY0" fmla="*/ 55 h 1013653"/>
              <a:gd name="connsiteX1" fmla="*/ 585870 w 1046155"/>
              <a:gd name="connsiteY1" fmla="*/ 2019 h 1013653"/>
              <a:gd name="connsiteX2" fmla="*/ 798020 w 1046155"/>
              <a:gd name="connsiteY2" fmla="*/ 62153 h 1013653"/>
              <a:gd name="connsiteX3" fmla="*/ 889077 w 1046155"/>
              <a:gd name="connsiteY3" fmla="*/ 121638 h 1013653"/>
              <a:gd name="connsiteX4" fmla="*/ 962529 w 1046155"/>
              <a:gd name="connsiteY4" fmla="*/ 197248 h 1013653"/>
              <a:gd name="connsiteX5" fmla="*/ 1040059 w 1046155"/>
              <a:gd name="connsiteY5" fmla="*/ 370545 h 1013653"/>
              <a:gd name="connsiteX6" fmla="*/ 1031633 w 1046155"/>
              <a:gd name="connsiteY6" fmla="*/ 555883 h 1013653"/>
              <a:gd name="connsiteX7" fmla="*/ 873962 w 1046155"/>
              <a:gd name="connsiteY7" fmla="*/ 846542 h 1013653"/>
              <a:gd name="connsiteX8" fmla="*/ 787914 w 1046155"/>
              <a:gd name="connsiteY8" fmla="*/ 934970 h 1013653"/>
              <a:gd name="connsiteX9" fmla="*/ 626653 w 1046155"/>
              <a:gd name="connsiteY9" fmla="*/ 1010920 h 1013653"/>
              <a:gd name="connsiteX10" fmla="*/ 411709 w 1046155"/>
              <a:gd name="connsiteY10" fmla="*/ 997613 h 1013653"/>
              <a:gd name="connsiteX11" fmla="*/ 367892 w 1046155"/>
              <a:gd name="connsiteY11" fmla="*/ 991565 h 1013653"/>
              <a:gd name="connsiteX12" fmla="*/ 81129 w 1046155"/>
              <a:gd name="connsiteY12" fmla="*/ 875375 h 1013653"/>
              <a:gd name="connsiteX13" fmla="*/ 44794 w 1046155"/>
              <a:gd name="connsiteY13" fmla="*/ 412549 h 1013653"/>
              <a:gd name="connsiteX14" fmla="*/ 69070 w 1046155"/>
              <a:gd name="connsiteY14" fmla="*/ 337687 h 1013653"/>
              <a:gd name="connsiteX15" fmla="*/ 173500 w 1046155"/>
              <a:gd name="connsiteY15" fmla="*/ 138076 h 1013653"/>
              <a:gd name="connsiteX16" fmla="*/ 365941 w 1046155"/>
              <a:gd name="connsiteY16" fmla="*/ 26832 h 1013653"/>
              <a:gd name="connsiteX17" fmla="*/ 529533 w 1046155"/>
              <a:gd name="connsiteY17" fmla="*/ 55 h 101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6155" h="1013653">
                <a:moveTo>
                  <a:pt x="529533" y="55"/>
                </a:moveTo>
                <a:cubicBezTo>
                  <a:pt x="548195" y="-202"/>
                  <a:pt x="566984" y="451"/>
                  <a:pt x="585870" y="2019"/>
                </a:cubicBezTo>
                <a:cubicBezTo>
                  <a:pt x="660133" y="8170"/>
                  <a:pt x="733490" y="28948"/>
                  <a:pt x="798020" y="62153"/>
                </a:cubicBezTo>
                <a:cubicBezTo>
                  <a:pt x="831175" y="79182"/>
                  <a:pt x="861594" y="99066"/>
                  <a:pt x="889077" y="121638"/>
                </a:cubicBezTo>
                <a:cubicBezTo>
                  <a:pt x="916562" y="144209"/>
                  <a:pt x="941112" y="169469"/>
                  <a:pt x="962529" y="197248"/>
                </a:cubicBezTo>
                <a:cubicBezTo>
                  <a:pt x="1002929" y="249645"/>
                  <a:pt x="1028996" y="307952"/>
                  <a:pt x="1040059" y="370545"/>
                </a:cubicBezTo>
                <a:cubicBezTo>
                  <a:pt x="1050409" y="429221"/>
                  <a:pt x="1047569" y="491581"/>
                  <a:pt x="1031633" y="555883"/>
                </a:cubicBezTo>
                <a:cubicBezTo>
                  <a:pt x="1007184" y="654467"/>
                  <a:pt x="952385" y="754837"/>
                  <a:pt x="873962" y="846542"/>
                </a:cubicBezTo>
                <a:cubicBezTo>
                  <a:pt x="847821" y="877110"/>
                  <a:pt x="819055" y="906715"/>
                  <a:pt x="787914" y="934970"/>
                </a:cubicBezTo>
                <a:cubicBezTo>
                  <a:pt x="738214" y="980062"/>
                  <a:pt x="688479" y="1003477"/>
                  <a:pt x="626653" y="1010920"/>
                </a:cubicBezTo>
                <a:cubicBezTo>
                  <a:pt x="561981" y="1018707"/>
                  <a:pt x="488989" y="1008467"/>
                  <a:pt x="411709" y="997613"/>
                </a:cubicBezTo>
                <a:cubicBezTo>
                  <a:pt x="397460" y="995602"/>
                  <a:pt x="382723" y="993541"/>
                  <a:pt x="367892" y="991565"/>
                </a:cubicBezTo>
                <a:cubicBezTo>
                  <a:pt x="235149" y="973866"/>
                  <a:pt x="143467" y="956227"/>
                  <a:pt x="81129" y="875375"/>
                </a:cubicBezTo>
                <a:cubicBezTo>
                  <a:pt x="-13855" y="752182"/>
                  <a:pt x="-24727" y="613765"/>
                  <a:pt x="44794" y="412549"/>
                </a:cubicBezTo>
                <a:cubicBezTo>
                  <a:pt x="53895" y="386215"/>
                  <a:pt x="61614" y="361540"/>
                  <a:pt x="69070" y="337687"/>
                </a:cubicBezTo>
                <a:cubicBezTo>
                  <a:pt x="99995" y="238801"/>
                  <a:pt x="117348" y="189023"/>
                  <a:pt x="173500" y="138076"/>
                </a:cubicBezTo>
                <a:cubicBezTo>
                  <a:pt x="229254" y="87490"/>
                  <a:pt x="294008" y="50071"/>
                  <a:pt x="365941" y="26832"/>
                </a:cubicBezTo>
                <a:cubicBezTo>
                  <a:pt x="418722" y="9787"/>
                  <a:pt x="473549" y="825"/>
                  <a:pt x="529533" y="55"/>
                </a:cubicBezTo>
                <a:close/>
              </a:path>
            </a:pathLst>
          </a:custGeom>
          <a:blipFill dpi="0" rotWithShape="1">
            <a:blip r:embed="rId3" cstate="print">
              <a:duotone>
                <a:prstClr val="black"/>
                <a:schemeClr val="accent5">
                  <a:tint val="45000"/>
                  <a:satMod val="400000"/>
                </a:schemeClr>
              </a:duotone>
              <a:extLst>
                <a:ext uri="{28A0092B-C50C-407E-A947-70E740481C1C}">
                  <a14:useLocalDpi xmlns:a14="http://schemas.microsoft.com/office/drawing/2010/main"/>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Date Placeholder 3">
            <a:extLst>
              <a:ext uri="{FF2B5EF4-FFF2-40B4-BE49-F238E27FC236}">
                <a16:creationId xmlns:a16="http://schemas.microsoft.com/office/drawing/2014/main" id="{74694E80-5B95-215C-4CA1-E509E9C84F23}"/>
              </a:ext>
            </a:extLst>
          </p:cNvPr>
          <p:cNvSpPr>
            <a:spLocks noGrp="1"/>
          </p:cNvSpPr>
          <p:nvPr>
            <p:ph type="dt" sz="half" idx="2"/>
          </p:nvPr>
        </p:nvSpPr>
        <p:spPr>
          <a:xfrm>
            <a:off x="681039" y="6170491"/>
            <a:ext cx="2405062"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dirty="0"/>
              <a:t>2/3/20XX</a:t>
            </a:r>
          </a:p>
        </p:txBody>
      </p:sp>
      <p:sp>
        <p:nvSpPr>
          <p:cNvPr id="54" name="Footer Placeholder 4">
            <a:extLst>
              <a:ext uri="{FF2B5EF4-FFF2-40B4-BE49-F238E27FC236}">
                <a16:creationId xmlns:a16="http://schemas.microsoft.com/office/drawing/2014/main" id="{68C5CB4D-310E-C226-BEED-15BC3F044A36}"/>
              </a:ext>
            </a:extLst>
          </p:cNvPr>
          <p:cNvSpPr>
            <a:spLocks noGrp="1"/>
          </p:cNvSpPr>
          <p:nvPr>
            <p:ph type="ftr" sz="quarter" idx="3"/>
          </p:nvPr>
        </p:nvSpPr>
        <p:spPr>
          <a:xfrm>
            <a:off x="3262313" y="6170490"/>
            <a:ext cx="5667375" cy="457200"/>
          </a:xfrm>
          <a:prstGeom prst="rect">
            <a:avLst/>
          </a:prstGeom>
        </p:spPr>
        <p:txBody>
          <a:bodyPr vert="horz" lIns="109728" tIns="109728" rIns="109728" bIns="91440" rtlCol="0" anchor="ctr"/>
          <a:lstStyle>
            <a:lvl1pPr algn="l">
              <a:defRPr sz="1100" cap="all" spc="0" baseline="0">
                <a:solidFill>
                  <a:schemeClr val="tx1">
                    <a:lumMod val="75000"/>
                    <a:lumOff val="25000"/>
                  </a:schemeClr>
                </a:solidFill>
                <a:latin typeface="+mj-lt"/>
              </a:defRPr>
            </a:lvl1pPr>
          </a:lstStyle>
          <a:p>
            <a:pPr algn="ctr"/>
            <a:r>
              <a:rPr lang="en-US" dirty="0"/>
              <a:t>Presentation Title</a:t>
            </a:r>
          </a:p>
        </p:txBody>
      </p:sp>
      <p:sp>
        <p:nvSpPr>
          <p:cNvPr id="55" name="Slide Number Placeholder 5">
            <a:extLst>
              <a:ext uri="{FF2B5EF4-FFF2-40B4-BE49-F238E27FC236}">
                <a16:creationId xmlns:a16="http://schemas.microsoft.com/office/drawing/2014/main" id="{44BAF0CA-BC3C-AD99-5851-4C29606C5F9A}"/>
              </a:ext>
            </a:extLst>
          </p:cNvPr>
          <p:cNvSpPr>
            <a:spLocks noGrp="1"/>
          </p:cNvSpPr>
          <p:nvPr>
            <p:ph type="sldNum" sz="quarter" idx="4"/>
          </p:nvPr>
        </p:nvSpPr>
        <p:spPr>
          <a:xfrm>
            <a:off x="9105900" y="6170490"/>
            <a:ext cx="2405062"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4013188335"/>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29" name="Title 12">
            <a:extLst>
              <a:ext uri="{FF2B5EF4-FFF2-40B4-BE49-F238E27FC236}">
                <a16:creationId xmlns:a16="http://schemas.microsoft.com/office/drawing/2014/main" id="{13E521F8-83B3-D46A-1B27-32CCFD64FE19}"/>
              </a:ext>
            </a:extLst>
          </p:cNvPr>
          <p:cNvSpPr>
            <a:spLocks noGrp="1"/>
          </p:cNvSpPr>
          <p:nvPr>
            <p:ph type="title" hasCustomPrompt="1"/>
          </p:nvPr>
        </p:nvSpPr>
        <p:spPr>
          <a:xfrm>
            <a:off x="681038" y="1014288"/>
            <a:ext cx="4980672" cy="2267614"/>
          </a:xfrm>
        </p:spPr>
        <p:txBody>
          <a:bodyPr anchor="t"/>
          <a:lstStyle>
            <a:lvl1pPr>
              <a:lnSpc>
                <a:spcPct val="100000"/>
              </a:lnSpc>
              <a:defRPr/>
            </a:lvl1pPr>
          </a:lstStyle>
          <a:p>
            <a:r>
              <a:rPr lang="en-US" sz="3200" dirty="0">
                <a:solidFill>
                  <a:schemeClr val="tx1">
                    <a:lumMod val="75000"/>
                    <a:lumOff val="25000"/>
                  </a:schemeClr>
                </a:solidFill>
              </a:rPr>
              <a:t>Click to add title</a:t>
            </a:r>
            <a:endParaRPr lang="en-US" dirty="0"/>
          </a:p>
        </p:txBody>
      </p:sp>
      <p:sp>
        <p:nvSpPr>
          <p:cNvPr id="13" name="Content Placeholder 3">
            <a:extLst>
              <a:ext uri="{FF2B5EF4-FFF2-40B4-BE49-F238E27FC236}">
                <a16:creationId xmlns:a16="http://schemas.microsoft.com/office/drawing/2014/main" id="{17A1D8F1-CFCC-49C3-4874-06E9B176FF30}"/>
              </a:ext>
            </a:extLst>
          </p:cNvPr>
          <p:cNvSpPr>
            <a:spLocks noGrp="1"/>
          </p:cNvSpPr>
          <p:nvPr>
            <p:ph sz="half" idx="2" hasCustomPrompt="1"/>
          </p:nvPr>
        </p:nvSpPr>
        <p:spPr>
          <a:xfrm>
            <a:off x="681038" y="3499346"/>
            <a:ext cx="4980672" cy="2453700"/>
          </a:xfrm>
        </p:spPr>
        <p:txBody>
          <a:bodyPr>
            <a:noAutofit/>
          </a:bodyPr>
          <a:lstStyle>
            <a:lvl1pPr marL="342900" indent="-342900">
              <a:buFont typeface="+mj-lt"/>
              <a:buAutoNum type="arabicPeriod"/>
              <a:defRPr sz="1800"/>
            </a:lvl1pPr>
            <a:lvl2pPr marL="342900" indent="-342900">
              <a:buFont typeface="+mj-lt"/>
              <a:buAutoNum type="alphaLcPeriod"/>
              <a:defRPr sz="1800"/>
            </a:lvl2pPr>
            <a:lvl3pPr marL="914400" indent="-342900">
              <a:buFont typeface="+mj-lt"/>
              <a:buAutoNum type="arabicParenR"/>
              <a:defRPr sz="1800"/>
            </a:lvl3pPr>
            <a:lvl4pPr marL="1371600" indent="-342900">
              <a:buFont typeface="+mj-lt"/>
              <a:buAutoNum type="alphaLcParenR"/>
              <a:defRPr sz="1800"/>
            </a:lvl4pPr>
            <a:lvl5pPr marL="1828800" indent="-342900">
              <a:buFont typeface="+mj-lt"/>
              <a:buAutoNum type="romanLcPeriod"/>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5">
            <a:extLst>
              <a:ext uri="{FF2B5EF4-FFF2-40B4-BE49-F238E27FC236}">
                <a16:creationId xmlns:a16="http://schemas.microsoft.com/office/drawing/2014/main" id="{E31E947A-6261-6154-651C-64D04F442074}"/>
              </a:ext>
            </a:extLst>
          </p:cNvPr>
          <p:cNvSpPr>
            <a:spLocks noGrp="1"/>
          </p:cNvSpPr>
          <p:nvPr>
            <p:ph sz="quarter" idx="4" hasCustomPrompt="1"/>
          </p:nvPr>
        </p:nvSpPr>
        <p:spPr>
          <a:xfrm>
            <a:off x="5859780" y="1014288"/>
            <a:ext cx="5651181" cy="4938758"/>
          </a:xfrm>
        </p:spPr>
        <p:txBody>
          <a:bodyPr anchor="b">
            <a:normAutofit/>
          </a:bodyPr>
          <a:lstStyle>
            <a:lvl1pPr marL="0" indent="0">
              <a:buFont typeface="Arial" panose="020B0604020202020204" pitchFamily="34" charset="0"/>
              <a:buNone/>
              <a:defRPr sz="1800"/>
            </a:lvl1pPr>
            <a:lvl2pPr marL="285750" indent="-285750">
              <a:buFont typeface="Arial" panose="020B0604020202020204" pitchFamily="34" charset="0"/>
              <a:buChar char="•"/>
              <a:defRPr sz="1800"/>
            </a:lvl2pPr>
            <a:lvl3pPr marL="914400" indent="-285750">
              <a:buFont typeface="Meiryo" panose="020B0604030504040204" pitchFamily="34" charset="-128"/>
              <a:buChar char="–"/>
              <a:defRPr sz="1800"/>
            </a:lvl3pPr>
            <a:lvl4pPr marL="1371600" indent="-285750">
              <a:buFont typeface="Meiryo" panose="020B0604030504040204" pitchFamily="34" charset="-128"/>
              <a:buChar char="–"/>
              <a:defRPr sz="1800"/>
            </a:lvl4pPr>
            <a:lvl5pPr marL="1828800" indent="-285750">
              <a:buFont typeface="Meiryo" panose="020B0604030504040204" pitchFamily="34" charset="-128"/>
              <a:buChar cha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Freeform: Shape 15">
            <a:extLst>
              <a:ext uri="{FF2B5EF4-FFF2-40B4-BE49-F238E27FC236}">
                <a16:creationId xmlns:a16="http://schemas.microsoft.com/office/drawing/2014/main" id="{5F8EE83F-071C-ABC6-0507-321397495B53}"/>
              </a:ext>
              <a:ext uri="{C183D7F6-B498-43B3-948B-1728B52AA6E4}">
                <adec:decorative xmlns:adec="http://schemas.microsoft.com/office/drawing/2017/decorative" val="1"/>
              </a:ext>
            </a:extLst>
          </p:cNvPr>
          <p:cNvSpPr/>
          <p:nvPr userDrawn="1"/>
        </p:nvSpPr>
        <p:spPr>
          <a:xfrm rot="7684585">
            <a:off x="10477325" y="-112329"/>
            <a:ext cx="888696" cy="845489"/>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DC945BD7-A7FF-B8CB-BEE0-6B700765EB04}"/>
              </a:ext>
              <a:ext uri="{C183D7F6-B498-43B3-948B-1728B52AA6E4}">
                <adec:decorative xmlns:adec="http://schemas.microsoft.com/office/drawing/2017/decorative" val="1"/>
              </a:ext>
            </a:extLst>
          </p:cNvPr>
          <p:cNvSpPr/>
          <p:nvPr userDrawn="1"/>
        </p:nvSpPr>
        <p:spPr>
          <a:xfrm rot="7684585">
            <a:off x="10443520" y="-146205"/>
            <a:ext cx="956307" cy="91324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E618DFAC-77B9-BC08-65E0-69740384CE95}"/>
              </a:ext>
              <a:ext uri="{C183D7F6-B498-43B3-948B-1728B52AA6E4}">
                <adec:decorative xmlns:adec="http://schemas.microsoft.com/office/drawing/2017/decorative" val="1"/>
              </a:ext>
            </a:extLst>
          </p:cNvPr>
          <p:cNvSpPr/>
          <p:nvPr userDrawn="1"/>
        </p:nvSpPr>
        <p:spPr>
          <a:xfrm rot="7684585">
            <a:off x="10516156" y="-67275"/>
            <a:ext cx="811034" cy="755381"/>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48296844-8339-EDA7-19BF-2C357711C093}"/>
              </a:ext>
              <a:ext uri="{C183D7F6-B498-43B3-948B-1728B52AA6E4}">
                <adec:decorative xmlns:adec="http://schemas.microsoft.com/office/drawing/2017/decorative" val="1"/>
              </a:ext>
            </a:extLst>
          </p:cNvPr>
          <p:cNvSpPr/>
          <p:nvPr userDrawn="1"/>
        </p:nvSpPr>
        <p:spPr>
          <a:xfrm rot="7684585">
            <a:off x="10570396" y="-29948"/>
            <a:ext cx="702554" cy="680727"/>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2" cstate="print">
              <a:duotone>
                <a:prstClr val="black"/>
                <a:schemeClr val="accent6">
                  <a:tint val="45000"/>
                  <a:satMod val="400000"/>
                </a:schemeClr>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DAB07B07-F645-F92C-3826-8B5C34AB4F53}"/>
              </a:ext>
              <a:ext uri="{C183D7F6-B498-43B3-948B-1728B52AA6E4}">
                <adec:decorative xmlns:adec="http://schemas.microsoft.com/office/drawing/2017/decorative" val="1"/>
              </a:ext>
            </a:extLst>
          </p:cNvPr>
          <p:cNvSpPr/>
          <p:nvPr userDrawn="1"/>
        </p:nvSpPr>
        <p:spPr>
          <a:xfrm rot="1841628">
            <a:off x="11354252" y="431135"/>
            <a:ext cx="1212988" cy="1154015"/>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A0D9CF31-0B63-851F-5AE7-DA8F677592C0}"/>
              </a:ext>
              <a:ext uri="{C183D7F6-B498-43B3-948B-1728B52AA6E4}">
                <adec:decorative xmlns:adec="http://schemas.microsoft.com/office/drawing/2017/decorative" val="1"/>
              </a:ext>
            </a:extLst>
          </p:cNvPr>
          <p:cNvSpPr/>
          <p:nvPr userDrawn="1"/>
        </p:nvSpPr>
        <p:spPr>
          <a:xfrm rot="1841628">
            <a:off x="11308110" y="384897"/>
            <a:ext cx="1305272" cy="124649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A3FD6EFE-9F27-4298-EE90-5C5E6E955BDC}"/>
              </a:ext>
              <a:ext uri="{C183D7F6-B498-43B3-948B-1728B52AA6E4}">
                <adec:decorative xmlns:adec="http://schemas.microsoft.com/office/drawing/2017/decorative" val="1"/>
              </a:ext>
            </a:extLst>
          </p:cNvPr>
          <p:cNvSpPr/>
          <p:nvPr userDrawn="1"/>
        </p:nvSpPr>
        <p:spPr>
          <a:xfrm rot="1841628">
            <a:off x="11407252" y="492629"/>
            <a:ext cx="1106988" cy="1031027"/>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A3965657-4507-63A6-DADF-85647E699670}"/>
              </a:ext>
              <a:ext uri="{C183D7F6-B498-43B3-948B-1728B52AA6E4}">
                <adec:decorative xmlns:adec="http://schemas.microsoft.com/office/drawing/2017/decorative" val="1"/>
              </a:ext>
            </a:extLst>
          </p:cNvPr>
          <p:cNvSpPr/>
          <p:nvPr userDrawn="1"/>
        </p:nvSpPr>
        <p:spPr>
          <a:xfrm rot="1841628">
            <a:off x="11481286" y="543577"/>
            <a:ext cx="958921" cy="929130"/>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3" cstate="print">
              <a:duotone>
                <a:prstClr val="black"/>
                <a:schemeClr val="accent4">
                  <a:tint val="45000"/>
                  <a:satMod val="400000"/>
                </a:schemeClr>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Shape 26">
            <a:extLst>
              <a:ext uri="{FF2B5EF4-FFF2-40B4-BE49-F238E27FC236}">
                <a16:creationId xmlns:a16="http://schemas.microsoft.com/office/drawing/2014/main" id="{BCC376E7-CED4-8E4E-6D65-A5F9C033EDF8}"/>
              </a:ext>
              <a:ext uri="{C183D7F6-B498-43B3-948B-1728B52AA6E4}">
                <adec:decorative xmlns:adec="http://schemas.microsoft.com/office/drawing/2017/decorative" val="1"/>
              </a:ext>
            </a:extLst>
          </p:cNvPr>
          <p:cNvSpPr/>
          <p:nvPr userDrawn="1"/>
        </p:nvSpPr>
        <p:spPr>
          <a:xfrm rot="7684585">
            <a:off x="-437675" y="653223"/>
            <a:ext cx="888696" cy="845489"/>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0" name="Freeform: Shape 29">
            <a:extLst>
              <a:ext uri="{FF2B5EF4-FFF2-40B4-BE49-F238E27FC236}">
                <a16:creationId xmlns:a16="http://schemas.microsoft.com/office/drawing/2014/main" id="{3D5B913C-C9F4-F4FA-638D-CDA51FF3F615}"/>
              </a:ext>
              <a:ext uri="{C183D7F6-B498-43B3-948B-1728B52AA6E4}">
                <adec:decorative xmlns:adec="http://schemas.microsoft.com/office/drawing/2017/decorative" val="1"/>
              </a:ext>
            </a:extLst>
          </p:cNvPr>
          <p:cNvSpPr/>
          <p:nvPr userDrawn="1"/>
        </p:nvSpPr>
        <p:spPr>
          <a:xfrm rot="7684585">
            <a:off x="-471480" y="619347"/>
            <a:ext cx="956307" cy="91324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 name="Freeform: Shape 30">
            <a:extLst>
              <a:ext uri="{FF2B5EF4-FFF2-40B4-BE49-F238E27FC236}">
                <a16:creationId xmlns:a16="http://schemas.microsoft.com/office/drawing/2014/main" id="{64C67F56-A32D-3E7A-E0B7-6A4B01FDBBAA}"/>
              </a:ext>
              <a:ext uri="{C183D7F6-B498-43B3-948B-1728B52AA6E4}">
                <adec:decorative xmlns:adec="http://schemas.microsoft.com/office/drawing/2017/decorative" val="1"/>
              </a:ext>
            </a:extLst>
          </p:cNvPr>
          <p:cNvSpPr/>
          <p:nvPr userDrawn="1"/>
        </p:nvSpPr>
        <p:spPr>
          <a:xfrm rot="7684585">
            <a:off x="-398844" y="698277"/>
            <a:ext cx="811034" cy="755381"/>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2" name="Freeform: Shape 31">
            <a:extLst>
              <a:ext uri="{FF2B5EF4-FFF2-40B4-BE49-F238E27FC236}">
                <a16:creationId xmlns:a16="http://schemas.microsoft.com/office/drawing/2014/main" id="{42B9A980-0889-05D0-3467-4F6C9F6911DF}"/>
              </a:ext>
              <a:ext uri="{C183D7F6-B498-43B3-948B-1728B52AA6E4}">
                <adec:decorative xmlns:adec="http://schemas.microsoft.com/office/drawing/2017/decorative" val="1"/>
              </a:ext>
            </a:extLst>
          </p:cNvPr>
          <p:cNvSpPr/>
          <p:nvPr userDrawn="1"/>
        </p:nvSpPr>
        <p:spPr>
          <a:xfrm rot="7684585">
            <a:off x="-344604" y="735604"/>
            <a:ext cx="702554" cy="680727"/>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2" cstate="print">
              <a:duotone>
                <a:schemeClr val="accent3">
                  <a:shade val="45000"/>
                  <a:satMod val="135000"/>
                </a:schemeClr>
                <a:prstClr val="white"/>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Date Placeholder 3">
            <a:extLst>
              <a:ext uri="{FF2B5EF4-FFF2-40B4-BE49-F238E27FC236}">
                <a16:creationId xmlns:a16="http://schemas.microsoft.com/office/drawing/2014/main" id="{ACBE71E2-3146-CE7B-E143-C9A55ABDF2B9}"/>
              </a:ext>
            </a:extLst>
          </p:cNvPr>
          <p:cNvSpPr>
            <a:spLocks noGrp="1"/>
          </p:cNvSpPr>
          <p:nvPr>
            <p:ph type="dt" sz="half" idx="10"/>
          </p:nvPr>
        </p:nvSpPr>
        <p:spPr>
          <a:xfrm>
            <a:off x="681039" y="6170491"/>
            <a:ext cx="2405062"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dirty="0"/>
              <a:t>2/3/20XX</a:t>
            </a:r>
          </a:p>
        </p:txBody>
      </p:sp>
      <p:sp>
        <p:nvSpPr>
          <p:cNvPr id="34" name="Footer Placeholder 4">
            <a:extLst>
              <a:ext uri="{FF2B5EF4-FFF2-40B4-BE49-F238E27FC236}">
                <a16:creationId xmlns:a16="http://schemas.microsoft.com/office/drawing/2014/main" id="{87E67E76-FFB5-50C5-FF6A-E58B5C5E9CD0}"/>
              </a:ext>
            </a:extLst>
          </p:cNvPr>
          <p:cNvSpPr>
            <a:spLocks noGrp="1"/>
          </p:cNvSpPr>
          <p:nvPr>
            <p:ph type="ftr" sz="quarter" idx="3"/>
          </p:nvPr>
        </p:nvSpPr>
        <p:spPr>
          <a:xfrm>
            <a:off x="3262313" y="6170490"/>
            <a:ext cx="5667375" cy="457200"/>
          </a:xfrm>
          <a:prstGeom prst="rect">
            <a:avLst/>
          </a:prstGeom>
        </p:spPr>
        <p:txBody>
          <a:bodyPr vert="horz" lIns="109728" tIns="109728" rIns="109728" bIns="91440" rtlCol="0" anchor="ctr"/>
          <a:lstStyle>
            <a:lvl1pPr algn="l">
              <a:defRPr sz="1100" cap="all" spc="0" baseline="0">
                <a:solidFill>
                  <a:schemeClr val="tx1">
                    <a:lumMod val="75000"/>
                    <a:lumOff val="25000"/>
                  </a:schemeClr>
                </a:solidFill>
                <a:latin typeface="+mj-lt"/>
              </a:defRPr>
            </a:lvl1pPr>
          </a:lstStyle>
          <a:p>
            <a:pPr algn="ctr"/>
            <a:r>
              <a:rPr lang="en-US" dirty="0"/>
              <a:t>Presentation Title</a:t>
            </a:r>
          </a:p>
        </p:txBody>
      </p:sp>
      <p:sp>
        <p:nvSpPr>
          <p:cNvPr id="35" name="Slide Number Placeholder 5">
            <a:extLst>
              <a:ext uri="{FF2B5EF4-FFF2-40B4-BE49-F238E27FC236}">
                <a16:creationId xmlns:a16="http://schemas.microsoft.com/office/drawing/2014/main" id="{98410436-9061-8BE1-1DB8-6FB357957092}"/>
              </a:ext>
            </a:extLst>
          </p:cNvPr>
          <p:cNvSpPr>
            <a:spLocks noGrp="1"/>
          </p:cNvSpPr>
          <p:nvPr>
            <p:ph type="sldNum" sz="quarter" idx="11"/>
          </p:nvPr>
        </p:nvSpPr>
        <p:spPr>
          <a:xfrm>
            <a:off x="9105900" y="6170490"/>
            <a:ext cx="2405062"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
        <p:nvSpPr>
          <p:cNvPr id="36" name="Freeform: Shape 35">
            <a:extLst>
              <a:ext uri="{FF2B5EF4-FFF2-40B4-BE49-F238E27FC236}">
                <a16:creationId xmlns:a16="http://schemas.microsoft.com/office/drawing/2014/main" id="{F35E0A7A-102F-55C8-7283-8F09BF36C28B}"/>
              </a:ext>
              <a:ext uri="{C183D7F6-B498-43B3-948B-1728B52AA6E4}">
                <adec:decorative xmlns:adec="http://schemas.microsoft.com/office/drawing/2017/decorative" val="1"/>
              </a:ext>
            </a:extLst>
          </p:cNvPr>
          <p:cNvSpPr/>
          <p:nvPr userDrawn="1"/>
        </p:nvSpPr>
        <p:spPr>
          <a:xfrm rot="1841628">
            <a:off x="3504643" y="-541126"/>
            <a:ext cx="1212988" cy="1154015"/>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7" name="Freeform: Shape 36">
            <a:extLst>
              <a:ext uri="{FF2B5EF4-FFF2-40B4-BE49-F238E27FC236}">
                <a16:creationId xmlns:a16="http://schemas.microsoft.com/office/drawing/2014/main" id="{C4B8D0F3-E033-9691-B7E1-8D5D45A71479}"/>
              </a:ext>
              <a:ext uri="{C183D7F6-B498-43B3-948B-1728B52AA6E4}">
                <adec:decorative xmlns:adec="http://schemas.microsoft.com/office/drawing/2017/decorative" val="1"/>
              </a:ext>
            </a:extLst>
          </p:cNvPr>
          <p:cNvSpPr/>
          <p:nvPr userDrawn="1"/>
        </p:nvSpPr>
        <p:spPr>
          <a:xfrm rot="1841628">
            <a:off x="3458501" y="-587364"/>
            <a:ext cx="1305272" cy="1246491"/>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8" name="Freeform: Shape 37">
            <a:extLst>
              <a:ext uri="{FF2B5EF4-FFF2-40B4-BE49-F238E27FC236}">
                <a16:creationId xmlns:a16="http://schemas.microsoft.com/office/drawing/2014/main" id="{362131FA-FC90-4A47-187E-64BCE443882D}"/>
              </a:ext>
              <a:ext uri="{C183D7F6-B498-43B3-948B-1728B52AA6E4}">
                <adec:decorative xmlns:adec="http://schemas.microsoft.com/office/drawing/2017/decorative" val="1"/>
              </a:ext>
            </a:extLst>
          </p:cNvPr>
          <p:cNvSpPr/>
          <p:nvPr userDrawn="1"/>
        </p:nvSpPr>
        <p:spPr>
          <a:xfrm rot="1841628">
            <a:off x="3557643" y="-479632"/>
            <a:ext cx="1106988" cy="1031027"/>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9" name="Freeform: Shape 38">
            <a:extLst>
              <a:ext uri="{FF2B5EF4-FFF2-40B4-BE49-F238E27FC236}">
                <a16:creationId xmlns:a16="http://schemas.microsoft.com/office/drawing/2014/main" id="{B3416236-7985-B152-0924-0AC79CD101C5}"/>
              </a:ext>
              <a:ext uri="{C183D7F6-B498-43B3-948B-1728B52AA6E4}">
                <adec:decorative xmlns:adec="http://schemas.microsoft.com/office/drawing/2017/decorative" val="1"/>
              </a:ext>
            </a:extLst>
          </p:cNvPr>
          <p:cNvSpPr/>
          <p:nvPr userDrawn="1"/>
        </p:nvSpPr>
        <p:spPr>
          <a:xfrm rot="1841628">
            <a:off x="3631677" y="-428684"/>
            <a:ext cx="958921" cy="929130"/>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blipFill>
            <a:blip r:embed="rId3" cstate="print">
              <a:duotone>
                <a:prstClr val="black"/>
                <a:schemeClr val="accent3">
                  <a:tint val="45000"/>
                  <a:satMod val="400000"/>
                </a:schemeClr>
              </a:duotone>
              <a:extLst>
                <a:ext uri="{28A0092B-C50C-407E-A947-70E740481C1C}">
                  <a14:useLocalDpi xmlns:a14="http://schemas.microsoft.com/office/drawing/2010/main"/>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2140483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24E3F24E-E096-FA5F-505F-0482258E63E5}"/>
              </a:ext>
            </a:extLst>
          </p:cNvPr>
          <p:cNvSpPr>
            <a:spLocks noGrp="1"/>
          </p:cNvSpPr>
          <p:nvPr>
            <p:ph type="dt" sz="half" idx="2"/>
          </p:nvPr>
        </p:nvSpPr>
        <p:spPr>
          <a:xfrm>
            <a:off x="681039" y="6170491"/>
            <a:ext cx="2405062"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dirty="0"/>
              <a:t>2/3/20XX</a:t>
            </a:r>
          </a:p>
        </p:txBody>
      </p:sp>
      <p:sp>
        <p:nvSpPr>
          <p:cNvPr id="3" name="Footer Placeholder 4">
            <a:extLst>
              <a:ext uri="{FF2B5EF4-FFF2-40B4-BE49-F238E27FC236}">
                <a16:creationId xmlns:a16="http://schemas.microsoft.com/office/drawing/2014/main" id="{C0BA1D06-6815-D580-A810-E262AAE052DE}"/>
              </a:ext>
            </a:extLst>
          </p:cNvPr>
          <p:cNvSpPr>
            <a:spLocks noGrp="1"/>
          </p:cNvSpPr>
          <p:nvPr>
            <p:ph type="ftr" sz="quarter" idx="3"/>
          </p:nvPr>
        </p:nvSpPr>
        <p:spPr>
          <a:xfrm>
            <a:off x="3262313" y="6170490"/>
            <a:ext cx="5667375" cy="457200"/>
          </a:xfrm>
          <a:prstGeom prst="rect">
            <a:avLst/>
          </a:prstGeom>
        </p:spPr>
        <p:txBody>
          <a:bodyPr vert="horz" lIns="109728" tIns="109728" rIns="109728" bIns="91440" rtlCol="0" anchor="ctr"/>
          <a:lstStyle>
            <a:lvl1pPr algn="l">
              <a:defRPr sz="1100" cap="all" spc="0" baseline="0">
                <a:solidFill>
                  <a:schemeClr val="tx1">
                    <a:lumMod val="75000"/>
                    <a:lumOff val="25000"/>
                  </a:schemeClr>
                </a:solidFill>
                <a:latin typeface="+mj-lt"/>
              </a:defRPr>
            </a:lvl1pPr>
          </a:lstStyle>
          <a:p>
            <a:pPr algn="ctr"/>
            <a:r>
              <a:rPr lang="en-US" dirty="0"/>
              <a:t>Presentation Title</a:t>
            </a:r>
          </a:p>
        </p:txBody>
      </p:sp>
      <p:sp>
        <p:nvSpPr>
          <p:cNvPr id="4" name="Slide Number Placeholder 5">
            <a:extLst>
              <a:ext uri="{FF2B5EF4-FFF2-40B4-BE49-F238E27FC236}">
                <a16:creationId xmlns:a16="http://schemas.microsoft.com/office/drawing/2014/main" id="{906889FD-F7D6-A52A-BAFB-793A0AA86CF7}"/>
              </a:ext>
            </a:extLst>
          </p:cNvPr>
          <p:cNvSpPr>
            <a:spLocks noGrp="1"/>
          </p:cNvSpPr>
          <p:nvPr>
            <p:ph type="sldNum" sz="quarter" idx="4"/>
          </p:nvPr>
        </p:nvSpPr>
        <p:spPr>
          <a:xfrm>
            <a:off x="9105900" y="6170490"/>
            <a:ext cx="2405062"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697493924"/>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pPr algn="ctr"/>
            <a:r>
              <a:rPr lang="en-US"/>
              <a:t>Presentation Title</a:t>
            </a:r>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fld id="{FAEF9944-A4F6-4C59-AEBD-678D6480B8EA}" type="slidenum">
              <a:rPr lang="en-US" smtClean="0"/>
              <a:pPr/>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r>
              <a:rPr lang="en-US"/>
              <a:t>2/3/20XX</a:t>
            </a:r>
            <a:endParaRPr lang="en-US" dirty="0"/>
          </a:p>
        </p:txBody>
      </p:sp>
    </p:spTree>
    <p:extLst>
      <p:ext uri="{BB962C8B-B14F-4D97-AF65-F5344CB8AC3E}">
        <p14:creationId xmlns:p14="http://schemas.microsoft.com/office/powerpoint/2010/main" val="65879553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r>
              <a:rPr lang="en-US"/>
              <a:t>2/3/20XX</a:t>
            </a:r>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pPr algn="ctr"/>
            <a:r>
              <a:rPr lang="en-US"/>
              <a:t>Presentation Title</a:t>
            </a:r>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38124929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r>
              <a:rPr lang="en-US"/>
              <a:t>2/3/20XX</a:t>
            </a:r>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pPr algn="ctr"/>
            <a:r>
              <a:rPr lang="en-US"/>
              <a:t>Presentation Title</a:t>
            </a:r>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fld id="{FAEF9944-A4F6-4C59-AEBD-678D6480B8EA}" type="slidenum">
              <a:rPr lang="en-US" smtClean="0"/>
              <a:pPr/>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2079201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r>
              <a:rPr lang="en-US"/>
              <a:t>2/3/20XX</a:t>
            </a:r>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pPr algn="ctr"/>
            <a:r>
              <a:rPr lang="en-US"/>
              <a:t>Presentation Title</a:t>
            </a:r>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6651312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r>
              <a:rPr lang="en-US"/>
              <a:t>2/3/20XX</a:t>
            </a:r>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pPr algn="ctr"/>
            <a:r>
              <a:rPr lang="en-US"/>
              <a:t>Presentation Title</a:t>
            </a:r>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654047089"/>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r>
              <a:rPr lang="en-US"/>
              <a:t>2/3/20XX</a:t>
            </a:r>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pPr algn="ctr"/>
            <a:r>
              <a:rPr lang="en-US"/>
              <a:t>Presentation Title</a:t>
            </a:r>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205596824"/>
      </p:ext>
    </p:extLst>
  </p:cSld>
  <p:clrMapOvr>
    <a:masterClrMapping/>
  </p:clrMapOvr>
  <p:hf sldNum="0" hdr="0" ftr="0" dt="0"/>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r>
              <a:rPr lang="en-US"/>
              <a:t>2/3/20XX</a:t>
            </a:r>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pPr algn="ctr"/>
            <a:r>
              <a:rPr lang="en-US"/>
              <a:t>Presentation Title</a:t>
            </a:r>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86434024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r>
              <a:rPr lang="en-US"/>
              <a:t>2/3/20XX</a:t>
            </a:r>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pPr algn="ctr"/>
            <a:r>
              <a:rPr lang="en-US"/>
              <a:t>Presentation Title</a:t>
            </a:r>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1686098"/>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7" r:id="rId18"/>
    <p:sldLayoutId id="2147483808" r:id="rId19"/>
    <p:sldLayoutId id="2147483809" r:id="rId20"/>
    <p:sldLayoutId id="2147483810" r:id="rId21"/>
    <p:sldLayoutId id="2147483691" r:id="rId22"/>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19.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8" descr="Tractor spraying crops">
            <a:extLst>
              <a:ext uri="{FF2B5EF4-FFF2-40B4-BE49-F238E27FC236}">
                <a16:creationId xmlns:a16="http://schemas.microsoft.com/office/drawing/2014/main" id="{7B103EA2-F14D-4D47-8BE8-D1C3EDA583F9}"/>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l="13" r="13"/>
          <a:stretch/>
        </p:blipFill>
        <p:spPr/>
      </p:pic>
      <p:sp>
        <p:nvSpPr>
          <p:cNvPr id="2" name="Title 1">
            <a:extLst>
              <a:ext uri="{FF2B5EF4-FFF2-40B4-BE49-F238E27FC236}">
                <a16:creationId xmlns:a16="http://schemas.microsoft.com/office/drawing/2014/main" id="{34086996-3F9C-48D9-9B0A-0A2614B992C5}"/>
              </a:ext>
            </a:extLst>
          </p:cNvPr>
          <p:cNvSpPr>
            <a:spLocks noGrp="1"/>
          </p:cNvSpPr>
          <p:nvPr>
            <p:ph type="ctrTitle"/>
          </p:nvPr>
        </p:nvSpPr>
        <p:spPr>
          <a:xfrm>
            <a:off x="1393372" y="1507049"/>
            <a:ext cx="9405257" cy="1854070"/>
          </a:xfrm>
        </p:spPr>
        <p:txBody>
          <a:bodyPr/>
          <a:lstStyle/>
          <a:p>
            <a:r>
              <a:rPr lang="en-GB" dirty="0">
                <a:solidFill>
                  <a:schemeClr val="tx1"/>
                </a:solidFill>
                <a:latin typeface="Meriyo."/>
                <a:ea typeface="Yu Gothic Light" panose="020B0300000000000000" pitchFamily="34" charset="-128"/>
                <a:cs typeface="Arial" panose="020B0604020202020204" pitchFamily="34" charset="0"/>
              </a:rPr>
              <a:t>Workplace Module  Project</a:t>
            </a:r>
            <a:endParaRPr lang="en-US" dirty="0">
              <a:solidFill>
                <a:schemeClr val="tx1"/>
              </a:solidFill>
              <a:latin typeface="Meriyo."/>
            </a:endParaRPr>
          </a:p>
        </p:txBody>
      </p:sp>
      <p:sp>
        <p:nvSpPr>
          <p:cNvPr id="19" name="Freeform: Shape 18">
            <a:extLst>
              <a:ext uri="{FF2B5EF4-FFF2-40B4-BE49-F238E27FC236}">
                <a16:creationId xmlns:a16="http://schemas.microsoft.com/office/drawing/2014/main" id="{0931376F-59AF-F711-409F-69FBE46A0A83}"/>
              </a:ext>
              <a:ext uri="{C183D7F6-B498-43B3-948B-1728B52AA6E4}">
                <adec:decorative xmlns:adec="http://schemas.microsoft.com/office/drawing/2017/decorative" val="1"/>
              </a:ext>
            </a:extLst>
          </p:cNvPr>
          <p:cNvSpPr/>
          <p:nvPr/>
        </p:nvSpPr>
        <p:spPr>
          <a:xfrm rot="21300000" flipH="1">
            <a:off x="825194" y="576713"/>
            <a:ext cx="10456673" cy="5772428"/>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le 1">
            <a:extLst>
              <a:ext uri="{FF2B5EF4-FFF2-40B4-BE49-F238E27FC236}">
                <a16:creationId xmlns:a16="http://schemas.microsoft.com/office/drawing/2014/main" id="{D8884924-CF6D-CEFF-E871-0216BC309AAD}"/>
              </a:ext>
            </a:extLst>
          </p:cNvPr>
          <p:cNvSpPr txBox="1">
            <a:spLocks/>
          </p:cNvSpPr>
          <p:nvPr/>
        </p:nvSpPr>
        <p:spPr>
          <a:xfrm>
            <a:off x="1393372" y="3686926"/>
            <a:ext cx="9405257" cy="1854070"/>
          </a:xfrm>
          <a:custGeom>
            <a:avLst/>
            <a:gdLst>
              <a:gd name="connsiteX0" fmla="*/ 1904725 w 4453151"/>
              <a:gd name="connsiteY0" fmla="*/ 0 h 4028034"/>
              <a:gd name="connsiteX1" fmla="*/ 2839696 w 4453151"/>
              <a:gd name="connsiteY1" fmla="*/ 173112 h 4028034"/>
              <a:gd name="connsiteX2" fmla="*/ 3670313 w 4453151"/>
              <a:gd name="connsiteY2" fmla="*/ 648665 h 4028034"/>
              <a:gd name="connsiteX3" fmla="*/ 4244827 w 4453151"/>
              <a:gd name="connsiteY3" fmla="*/ 1334400 h 4028034"/>
              <a:gd name="connsiteX4" fmla="*/ 4453151 w 4453151"/>
              <a:gd name="connsiteY4" fmla="*/ 2132445 h 4028034"/>
              <a:gd name="connsiteX5" fmla="*/ 4108366 w 4453151"/>
              <a:gd name="connsiteY5" fmla="*/ 2873461 h 4028034"/>
              <a:gd name="connsiteX6" fmla="*/ 3934636 w 4453151"/>
              <a:gd name="connsiteY6" fmla="*/ 3108662 h 4028034"/>
              <a:gd name="connsiteX7" fmla="*/ 2304458 w 4453151"/>
              <a:gd name="connsiteY7" fmla="*/ 4028034 h 4028034"/>
              <a:gd name="connsiteX8" fmla="*/ 1066940 w 4453151"/>
              <a:gd name="connsiteY8" fmla="*/ 3462430 h 4028034"/>
              <a:gd name="connsiteX9" fmla="*/ 916336 w 4453151"/>
              <a:gd name="connsiteY9" fmla="*/ 3350118 h 4028034"/>
              <a:gd name="connsiteX10" fmla="*/ 231353 w 4453151"/>
              <a:gd name="connsiteY10" fmla="*/ 2762989 h 4028034"/>
              <a:gd name="connsiteX11" fmla="*/ 0 w 4453151"/>
              <a:gd name="connsiteY11" fmla="*/ 2132445 h 4028034"/>
              <a:gd name="connsiteX12" fmla="*/ 519376 w 4453151"/>
              <a:gd name="connsiteY12" fmla="*/ 594947 h 4028034"/>
              <a:gd name="connsiteX13" fmla="*/ 1103636 w 4453151"/>
              <a:gd name="connsiteY13" fmla="*/ 160879 h 4028034"/>
              <a:gd name="connsiteX14" fmla="*/ 1904725 w 4453151"/>
              <a:gd name="connsiteY14" fmla="*/ 0 h 402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3151" h="4028034">
                <a:moveTo>
                  <a:pt x="1904725" y="0"/>
                </a:moveTo>
                <a:cubicBezTo>
                  <a:pt x="2215204" y="0"/>
                  <a:pt x="2529887" y="58226"/>
                  <a:pt x="2839696" y="173112"/>
                </a:cubicBezTo>
                <a:cubicBezTo>
                  <a:pt x="3141383" y="284780"/>
                  <a:pt x="3428543" y="449245"/>
                  <a:pt x="3670313" y="648665"/>
                </a:cubicBezTo>
                <a:cubicBezTo>
                  <a:pt x="3916289" y="851489"/>
                  <a:pt x="4109608" y="1082273"/>
                  <a:pt x="4244827" y="1334400"/>
                </a:cubicBezTo>
                <a:cubicBezTo>
                  <a:pt x="4383010" y="1592136"/>
                  <a:pt x="4453151" y="1860636"/>
                  <a:pt x="4453151" y="2132445"/>
                </a:cubicBezTo>
                <a:cubicBezTo>
                  <a:pt x="4453151" y="2406187"/>
                  <a:pt x="4341249" y="2566053"/>
                  <a:pt x="4108366" y="2873461"/>
                </a:cubicBezTo>
                <a:cubicBezTo>
                  <a:pt x="4052176" y="2947600"/>
                  <a:pt x="3994075" y="3024314"/>
                  <a:pt x="3934636" y="3108662"/>
                </a:cubicBezTo>
                <a:cubicBezTo>
                  <a:pt x="3480433" y="3753096"/>
                  <a:pt x="2992881" y="4028034"/>
                  <a:pt x="2304458" y="4028034"/>
                </a:cubicBezTo>
                <a:cubicBezTo>
                  <a:pt x="1852645" y="4028034"/>
                  <a:pt x="1521143" y="3804056"/>
                  <a:pt x="1066940" y="3462430"/>
                </a:cubicBezTo>
                <a:cubicBezTo>
                  <a:pt x="1016198" y="3424258"/>
                  <a:pt x="965455" y="3386544"/>
                  <a:pt x="916336" y="3350118"/>
                </a:cubicBezTo>
                <a:cubicBezTo>
                  <a:pt x="650103" y="3152447"/>
                  <a:pt x="398681" y="2965721"/>
                  <a:pt x="231353" y="2762989"/>
                </a:cubicBezTo>
                <a:cubicBezTo>
                  <a:pt x="71384" y="2569182"/>
                  <a:pt x="0" y="2374730"/>
                  <a:pt x="0" y="2132445"/>
                </a:cubicBezTo>
                <a:cubicBezTo>
                  <a:pt x="0" y="1525172"/>
                  <a:pt x="184432" y="979159"/>
                  <a:pt x="519376" y="594947"/>
                </a:cubicBezTo>
                <a:cubicBezTo>
                  <a:pt x="683262" y="407026"/>
                  <a:pt x="879831" y="260956"/>
                  <a:pt x="1103636" y="160879"/>
                </a:cubicBezTo>
                <a:cubicBezTo>
                  <a:pt x="1342444" y="54178"/>
                  <a:pt x="1611926" y="0"/>
                  <a:pt x="1904725" y="0"/>
                </a:cubicBezTo>
                <a:close/>
              </a:path>
            </a:pathLst>
          </a:custGeom>
          <a:solidFill>
            <a:schemeClr val="bg1">
              <a:alpha val="90000"/>
            </a:schemeClr>
          </a:solidFill>
          <a:ln w="317500" cap="flat" cmpd="sng" algn="ctr">
            <a:noFill/>
            <a:prstDash val="solid"/>
          </a:ln>
          <a:effectLst>
            <a:outerShdw sx="107000" sy="107000" algn="ctr" rotWithShape="0">
              <a:schemeClr val="bg1">
                <a:alpha val="50000"/>
              </a:schemeClr>
            </a:outerShdw>
          </a:effectLst>
        </p:spPr>
        <p:txBody>
          <a:bodyPr vert="horz" wrap="square" lIns="109728" tIns="109728" rIns="109728" bIns="365760" rtlCol="0" anchor="ctr">
            <a:noAutofit/>
          </a:bodyPr>
          <a:lstStyle>
            <a:lvl1pPr algn="ctr" defTabSz="914400" rtl="0" eaLnBrk="1" latinLnBrk="0" hangingPunct="1">
              <a:lnSpc>
                <a:spcPct val="100000"/>
              </a:lnSpc>
              <a:spcBef>
                <a:spcPct val="0"/>
              </a:spcBef>
              <a:buNone/>
              <a:defRPr lang="en-US" sz="4800" b="1" kern="1200" spc="0" baseline="0" dirty="0">
                <a:solidFill>
                  <a:schemeClr val="tx1">
                    <a:lumMod val="75000"/>
                    <a:lumOff val="25000"/>
                  </a:schemeClr>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GB" dirty="0">
                <a:solidFill>
                  <a:schemeClr val="tx1"/>
                </a:solidFill>
                <a:latin typeface="Meriyo."/>
                <a:ea typeface="Yu Gothic Light" panose="020B0300000000000000" pitchFamily="34" charset="-128"/>
                <a:cs typeface="Arial" panose="020B0604020202020204" pitchFamily="34" charset="0"/>
              </a:rPr>
              <a:t>Ryk du Plessis</a:t>
            </a:r>
            <a:endParaRPr lang="en-GB" dirty="0">
              <a:solidFill>
                <a:schemeClr val="tx1"/>
              </a:solidFill>
              <a:latin typeface="Meriyo."/>
            </a:endParaRPr>
          </a:p>
        </p:txBody>
      </p:sp>
    </p:spTree>
    <p:extLst>
      <p:ext uri="{BB962C8B-B14F-4D97-AF65-F5344CB8AC3E}">
        <p14:creationId xmlns:p14="http://schemas.microsoft.com/office/powerpoint/2010/main" val="466565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tractor in a field">
            <a:extLst>
              <a:ext uri="{FF2B5EF4-FFF2-40B4-BE49-F238E27FC236}">
                <a16:creationId xmlns:a16="http://schemas.microsoft.com/office/drawing/2014/main" id="{5B65CF3C-C87C-5361-BB9F-5021149B9633}"/>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l="5" r="5"/>
          <a:stretch/>
        </p:blipFill>
        <p:spPr/>
      </p:pic>
      <p:pic>
        <p:nvPicPr>
          <p:cNvPr id="10" name="Picture 9">
            <a:extLst>
              <a:ext uri="{FF2B5EF4-FFF2-40B4-BE49-F238E27FC236}">
                <a16:creationId xmlns:a16="http://schemas.microsoft.com/office/drawing/2014/main" id="{A390B0E8-3E42-7EEE-8725-70B2E5F25EA8}"/>
              </a:ext>
            </a:extLst>
          </p:cNvPr>
          <p:cNvPicPr>
            <a:picLocks noChangeAspect="1"/>
          </p:cNvPicPr>
          <p:nvPr/>
        </p:nvPicPr>
        <p:blipFill>
          <a:blip r:embed="rId4"/>
          <a:stretch>
            <a:fillRect/>
          </a:stretch>
        </p:blipFill>
        <p:spPr>
          <a:xfrm>
            <a:off x="3300671" y="1460042"/>
            <a:ext cx="4565036" cy="3116624"/>
          </a:xfrm>
          <a:prstGeom prst="rect">
            <a:avLst/>
          </a:prstGeom>
        </p:spPr>
      </p:pic>
      <p:sp>
        <p:nvSpPr>
          <p:cNvPr id="11" name="Title 1">
            <a:extLst>
              <a:ext uri="{FF2B5EF4-FFF2-40B4-BE49-F238E27FC236}">
                <a16:creationId xmlns:a16="http://schemas.microsoft.com/office/drawing/2014/main" id="{35A7CFF8-5BCD-72C7-6D40-2BF6843CB05B}"/>
              </a:ext>
            </a:extLst>
          </p:cNvPr>
          <p:cNvSpPr>
            <a:spLocks noGrp="1"/>
          </p:cNvSpPr>
          <p:nvPr>
            <p:ph type="title"/>
          </p:nvPr>
        </p:nvSpPr>
        <p:spPr>
          <a:xfrm>
            <a:off x="1042662" y="168201"/>
            <a:ext cx="7294563" cy="425220"/>
          </a:xfrm>
        </p:spPr>
        <p:txBody>
          <a:bodyPr>
            <a:noAutofit/>
          </a:bodyPr>
          <a:lstStyle/>
          <a:p>
            <a:r>
              <a:rPr lang="en-US" sz="1700" dirty="0"/>
              <a:t>Final Model Summary</a:t>
            </a:r>
          </a:p>
        </p:txBody>
      </p:sp>
      <p:sp>
        <p:nvSpPr>
          <p:cNvPr id="13" name="TextBox 12">
            <a:extLst>
              <a:ext uri="{FF2B5EF4-FFF2-40B4-BE49-F238E27FC236}">
                <a16:creationId xmlns:a16="http://schemas.microsoft.com/office/drawing/2014/main" id="{E857B105-AA18-F79D-A600-420429F3A3F8}"/>
              </a:ext>
            </a:extLst>
          </p:cNvPr>
          <p:cNvSpPr txBox="1"/>
          <p:nvPr/>
        </p:nvSpPr>
        <p:spPr>
          <a:xfrm>
            <a:off x="1042662" y="683445"/>
            <a:ext cx="6097554" cy="307777"/>
          </a:xfrm>
          <a:prstGeom prst="rect">
            <a:avLst/>
          </a:prstGeom>
          <a:noFill/>
        </p:spPr>
        <p:txBody>
          <a:bodyPr wrap="square">
            <a:spAutoFit/>
          </a:bodyPr>
          <a:lstStyle/>
          <a:p>
            <a:r>
              <a:rPr lang="en-ZA" sz="1400" dirty="0"/>
              <a:t>Feature Importance – Random Forest</a:t>
            </a:r>
          </a:p>
        </p:txBody>
      </p:sp>
    </p:spTree>
    <p:extLst>
      <p:ext uri="{BB962C8B-B14F-4D97-AF65-F5344CB8AC3E}">
        <p14:creationId xmlns:p14="http://schemas.microsoft.com/office/powerpoint/2010/main" val="40532153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A083F7CC-9415-388F-6DFC-E20B3D444215}"/>
              </a:ext>
            </a:extLst>
          </p:cNvPr>
          <p:cNvSpPr txBox="1">
            <a:spLocks/>
          </p:cNvSpPr>
          <p:nvPr/>
        </p:nvSpPr>
        <p:spPr>
          <a:xfrm>
            <a:off x="109781" y="262807"/>
            <a:ext cx="7294563" cy="425220"/>
          </a:xfrm>
          <a:prstGeom prst="rect">
            <a:avLst/>
          </a:prstGeom>
        </p:spPr>
        <p:txBody>
          <a:bodyPr vert="horz" lIns="109728" tIns="109728" rIns="109728" bIns="91440" rtlCol="0" anchor="b">
            <a:noAutofit/>
          </a:bodyPr>
          <a:lstStyle>
            <a:lvl1pPr algn="l" defTabSz="914400" rtl="0" eaLnBrk="1" latinLnBrk="0" hangingPunct="1">
              <a:lnSpc>
                <a:spcPct val="100000"/>
              </a:lnSpc>
              <a:spcBef>
                <a:spcPct val="0"/>
              </a:spcBef>
              <a:buNone/>
              <a:defRPr sz="3200" b="1" kern="1200" spc="150" baseline="0">
                <a:solidFill>
                  <a:schemeClr val="tx1">
                    <a:lumMod val="75000"/>
                    <a:lumOff val="25000"/>
                  </a:schemeClr>
                </a:solidFill>
                <a:latin typeface="+mj-lt"/>
                <a:ea typeface="+mj-ea"/>
                <a:cs typeface="+mj-cs"/>
              </a:defRPr>
            </a:lvl1pPr>
          </a:lstStyle>
          <a:p>
            <a:r>
              <a:rPr lang="en-US" sz="1700" dirty="0"/>
              <a:t>Final Model Summary</a:t>
            </a:r>
          </a:p>
        </p:txBody>
      </p:sp>
      <p:sp>
        <p:nvSpPr>
          <p:cNvPr id="13" name="TextBox 4">
            <a:extLst>
              <a:ext uri="{FF2B5EF4-FFF2-40B4-BE49-F238E27FC236}">
                <a16:creationId xmlns:a16="http://schemas.microsoft.com/office/drawing/2014/main" id="{21BD6BE3-7337-7366-6EB8-CEAE54A1CA65}"/>
              </a:ext>
            </a:extLst>
          </p:cNvPr>
          <p:cNvSpPr txBox="1"/>
          <p:nvPr/>
        </p:nvSpPr>
        <p:spPr>
          <a:xfrm>
            <a:off x="109781" y="782558"/>
            <a:ext cx="6370320" cy="5356985"/>
          </a:xfrm>
          <a:prstGeom prst="rect">
            <a:avLst/>
          </a:prstGeom>
        </p:spPr>
        <p:txBody>
          <a:bodyP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ZA" sz="1400" b="1" dirty="0"/>
              <a:t>Purpose of Residual Plot</a:t>
            </a:r>
          </a:p>
          <a:p>
            <a:r>
              <a:rPr lang="en-ZA" sz="1400" dirty="0"/>
              <a:t>Residual plots visualize the differences between actual and predicted values, helping assess the performance of a regression model.</a:t>
            </a:r>
          </a:p>
          <a:p>
            <a:endParaRPr lang="en-ZA" sz="1400" dirty="0"/>
          </a:p>
          <a:p>
            <a:r>
              <a:rPr lang="en-ZA" sz="1400" b="1" dirty="0"/>
              <a:t>Indication of Model Fit</a:t>
            </a:r>
          </a:p>
          <a:p>
            <a:r>
              <a:rPr lang="en-ZA" sz="1400" dirty="0"/>
              <a:t>Residuals evenly distributed around zero indicate no systematic bias and suggest a good fit for the Random Forest model.</a:t>
            </a:r>
          </a:p>
          <a:p>
            <a:endParaRPr lang="en-ZA" sz="1400" b="1" dirty="0"/>
          </a:p>
          <a:p>
            <a:r>
              <a:rPr lang="en-ZA" sz="1400" b="1" dirty="0"/>
              <a:t>Detecting Outliers and Issues</a:t>
            </a:r>
          </a:p>
          <a:p>
            <a:r>
              <a:rPr lang="en-ZA" sz="1400" dirty="0"/>
              <a:t>Residual plots highlight outliers and problematic patterns, guiding model refinement and improvement.</a:t>
            </a:r>
          </a:p>
          <a:p>
            <a:endParaRPr lang="en-ZA" sz="1400" dirty="0"/>
          </a:p>
          <a:p>
            <a:r>
              <a:rPr lang="en-ZA" sz="1400" b="1" dirty="0"/>
              <a:t>Importance of Model Monitoring</a:t>
            </a:r>
          </a:p>
          <a:p>
            <a:r>
              <a:rPr lang="en-ZA" sz="1400" dirty="0"/>
              <a:t>Regular monitoring of residuals ensures sustained model accuracy, especially when dealing with changing environments or new data.</a:t>
            </a:r>
          </a:p>
          <a:p>
            <a:endParaRPr lang="en-ZA" sz="1400" dirty="0"/>
          </a:p>
          <a:p>
            <a:endParaRPr lang="en-ZA" sz="1400" dirty="0"/>
          </a:p>
          <a:p>
            <a:endParaRPr lang="en-ZA" sz="1400" dirty="0"/>
          </a:p>
          <a:p>
            <a:endParaRPr lang="en-ZA" sz="1400" dirty="0"/>
          </a:p>
          <a:p>
            <a:endParaRPr lang="en-ZA" sz="1400" dirty="0"/>
          </a:p>
          <a:p>
            <a:endParaRPr lang="en-ZA" sz="1400" dirty="0"/>
          </a:p>
          <a:p>
            <a:pPr marL="0" indent="0">
              <a:spcBef>
                <a:spcPts val="2500"/>
              </a:spcBef>
              <a:spcAft>
                <a:spcPts val="600"/>
              </a:spcAft>
              <a:buFont typeface="Arial" panose="020B0604020202020204" pitchFamily="34" charset="0"/>
              <a:buNone/>
            </a:pPr>
            <a:endParaRPr lang="en-US" sz="1400" dirty="0"/>
          </a:p>
        </p:txBody>
      </p:sp>
      <p:sp>
        <p:nvSpPr>
          <p:cNvPr id="14" name="Rectangle 1">
            <a:extLst>
              <a:ext uri="{FF2B5EF4-FFF2-40B4-BE49-F238E27FC236}">
                <a16:creationId xmlns:a16="http://schemas.microsoft.com/office/drawing/2014/main" id="{5C0A897A-F5F7-5427-E544-F47AD40D655C}"/>
              </a:ext>
            </a:extLst>
          </p:cNvPr>
          <p:cNvSpPr>
            <a:spLocks noChangeArrowheads="1"/>
          </p:cNvSpPr>
          <p:nvPr/>
        </p:nvSpPr>
        <p:spPr bwMode="auto">
          <a:xfrm>
            <a:off x="0" y="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ZA"/>
          </a:p>
        </p:txBody>
      </p:sp>
      <p:sp>
        <p:nvSpPr>
          <p:cNvPr id="16" name="Rectangle 3">
            <a:extLst>
              <a:ext uri="{FF2B5EF4-FFF2-40B4-BE49-F238E27FC236}">
                <a16:creationId xmlns:a16="http://schemas.microsoft.com/office/drawing/2014/main" id="{C1026140-786F-3C55-7AE4-5546A1BE5FB5}"/>
              </a:ext>
            </a:extLst>
          </p:cNvPr>
          <p:cNvSpPr>
            <a:spLocks noChangeArrowheads="1"/>
          </p:cNvSpPr>
          <p:nvPr/>
        </p:nvSpPr>
        <p:spPr bwMode="auto">
          <a:xfrm>
            <a:off x="152400" y="1524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ZA"/>
          </a:p>
        </p:txBody>
      </p:sp>
    </p:spTree>
    <p:extLst>
      <p:ext uri="{BB962C8B-B14F-4D97-AF65-F5344CB8AC3E}">
        <p14:creationId xmlns:p14="http://schemas.microsoft.com/office/powerpoint/2010/main" val="1088464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A083F7CC-9415-388F-6DFC-E20B3D444215}"/>
              </a:ext>
            </a:extLst>
          </p:cNvPr>
          <p:cNvSpPr txBox="1">
            <a:spLocks/>
          </p:cNvSpPr>
          <p:nvPr/>
        </p:nvSpPr>
        <p:spPr>
          <a:xfrm>
            <a:off x="414581" y="491407"/>
            <a:ext cx="7294563" cy="425220"/>
          </a:xfrm>
          <a:prstGeom prst="rect">
            <a:avLst/>
          </a:prstGeom>
        </p:spPr>
        <p:txBody>
          <a:bodyPr vert="horz" lIns="109728" tIns="109728" rIns="109728" bIns="91440" rtlCol="0" anchor="b">
            <a:normAutofit fontScale="82500" lnSpcReduction="20000"/>
          </a:bodyPr>
          <a:lstStyle>
            <a:lvl1pPr algn="l" defTabSz="914400" rtl="0" eaLnBrk="1" latinLnBrk="0" hangingPunct="1">
              <a:lnSpc>
                <a:spcPct val="100000"/>
              </a:lnSpc>
              <a:spcBef>
                <a:spcPct val="0"/>
              </a:spcBef>
              <a:buNone/>
              <a:defRPr sz="3200" b="1" kern="1200" spc="150" baseline="0">
                <a:solidFill>
                  <a:schemeClr val="tx1">
                    <a:lumMod val="75000"/>
                    <a:lumOff val="25000"/>
                  </a:schemeClr>
                </a:solidFill>
                <a:latin typeface="+mj-lt"/>
                <a:ea typeface="+mj-ea"/>
                <a:cs typeface="+mj-cs"/>
              </a:defRPr>
            </a:lvl1pPr>
          </a:lstStyle>
          <a:p>
            <a:r>
              <a:rPr lang="en-US" sz="2000" dirty="0"/>
              <a:t>Recommendations:</a:t>
            </a:r>
          </a:p>
        </p:txBody>
      </p:sp>
      <p:sp>
        <p:nvSpPr>
          <p:cNvPr id="13" name="TextBox 4">
            <a:extLst>
              <a:ext uri="{FF2B5EF4-FFF2-40B4-BE49-F238E27FC236}">
                <a16:creationId xmlns:a16="http://schemas.microsoft.com/office/drawing/2014/main" id="{21BD6BE3-7337-7366-6EB8-CEAE54A1CA65}"/>
              </a:ext>
            </a:extLst>
          </p:cNvPr>
          <p:cNvSpPr txBox="1"/>
          <p:nvPr/>
        </p:nvSpPr>
        <p:spPr>
          <a:xfrm>
            <a:off x="109781" y="782559"/>
            <a:ext cx="6370320" cy="5043490"/>
          </a:xfrm>
          <a:prstGeom prst="rect">
            <a:avLst/>
          </a:prstGeom>
        </p:spPr>
        <p:txBody>
          <a:bodyP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ZA" sz="1400" dirty="0"/>
          </a:p>
          <a:p>
            <a:endParaRPr lang="en-ZA" sz="1400" dirty="0"/>
          </a:p>
          <a:p>
            <a:endParaRPr lang="en-ZA" sz="1400" dirty="0"/>
          </a:p>
          <a:p>
            <a:endParaRPr lang="en-ZA" sz="1400" dirty="0"/>
          </a:p>
          <a:p>
            <a:endParaRPr lang="en-ZA" sz="1400" dirty="0"/>
          </a:p>
          <a:p>
            <a:endParaRPr lang="en-ZA" sz="1400" dirty="0"/>
          </a:p>
          <a:p>
            <a:endParaRPr lang="en-ZA" sz="1400" dirty="0"/>
          </a:p>
          <a:p>
            <a:pPr marL="0" indent="0">
              <a:spcBef>
                <a:spcPts val="2500"/>
              </a:spcBef>
              <a:spcAft>
                <a:spcPts val="600"/>
              </a:spcAft>
              <a:buFont typeface="Arial" panose="020B0604020202020204" pitchFamily="34" charset="0"/>
              <a:buNone/>
            </a:pPr>
            <a:endParaRPr lang="en-US" sz="1400" dirty="0"/>
          </a:p>
        </p:txBody>
      </p:sp>
      <p:sp>
        <p:nvSpPr>
          <p:cNvPr id="14" name="Rectangle 1">
            <a:extLst>
              <a:ext uri="{FF2B5EF4-FFF2-40B4-BE49-F238E27FC236}">
                <a16:creationId xmlns:a16="http://schemas.microsoft.com/office/drawing/2014/main" id="{5C0A897A-F5F7-5427-E544-F47AD40D655C}"/>
              </a:ext>
            </a:extLst>
          </p:cNvPr>
          <p:cNvSpPr>
            <a:spLocks noChangeArrowheads="1"/>
          </p:cNvSpPr>
          <p:nvPr/>
        </p:nvSpPr>
        <p:spPr bwMode="auto">
          <a:xfrm>
            <a:off x="0" y="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ZA"/>
          </a:p>
        </p:txBody>
      </p:sp>
      <p:sp>
        <p:nvSpPr>
          <p:cNvPr id="16" name="Rectangle 3">
            <a:extLst>
              <a:ext uri="{FF2B5EF4-FFF2-40B4-BE49-F238E27FC236}">
                <a16:creationId xmlns:a16="http://schemas.microsoft.com/office/drawing/2014/main" id="{C1026140-786F-3C55-7AE4-5546A1BE5FB5}"/>
              </a:ext>
            </a:extLst>
          </p:cNvPr>
          <p:cNvSpPr>
            <a:spLocks noChangeArrowheads="1"/>
          </p:cNvSpPr>
          <p:nvPr/>
        </p:nvSpPr>
        <p:spPr bwMode="auto">
          <a:xfrm>
            <a:off x="152400" y="1524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ZA"/>
          </a:p>
        </p:txBody>
      </p:sp>
      <p:sp>
        <p:nvSpPr>
          <p:cNvPr id="9" name="TextBox 4">
            <a:extLst>
              <a:ext uri="{FF2B5EF4-FFF2-40B4-BE49-F238E27FC236}">
                <a16:creationId xmlns:a16="http://schemas.microsoft.com/office/drawing/2014/main" id="{B1A9363B-1DDB-D706-0746-357A4CBA8DAA}"/>
              </a:ext>
            </a:extLst>
          </p:cNvPr>
          <p:cNvSpPr txBox="1"/>
          <p:nvPr/>
        </p:nvSpPr>
        <p:spPr>
          <a:xfrm>
            <a:off x="262181" y="934959"/>
            <a:ext cx="6370320" cy="5043490"/>
          </a:xfrm>
          <a:prstGeom prst="rect">
            <a:avLst/>
          </a:prstGeom>
        </p:spPr>
        <p:txBody>
          <a:bodyP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ZA" sz="1400" b="1" dirty="0"/>
          </a:p>
          <a:p>
            <a:endParaRPr lang="en-ZA" sz="1400" dirty="0"/>
          </a:p>
          <a:p>
            <a:endParaRPr lang="en-ZA" sz="1400" dirty="0"/>
          </a:p>
          <a:p>
            <a:endParaRPr lang="en-ZA" sz="1400" dirty="0"/>
          </a:p>
          <a:p>
            <a:endParaRPr lang="en-ZA" sz="1400" dirty="0"/>
          </a:p>
          <a:p>
            <a:endParaRPr lang="en-ZA" sz="1400" dirty="0"/>
          </a:p>
          <a:p>
            <a:endParaRPr lang="en-ZA" sz="1400" dirty="0"/>
          </a:p>
          <a:p>
            <a:pPr marL="0" indent="0">
              <a:spcBef>
                <a:spcPts val="2500"/>
              </a:spcBef>
              <a:spcAft>
                <a:spcPts val="600"/>
              </a:spcAft>
              <a:buFont typeface="Arial" panose="020B0604020202020204" pitchFamily="34" charset="0"/>
              <a:buNone/>
            </a:pPr>
            <a:endParaRPr lang="en-US" sz="1400" dirty="0"/>
          </a:p>
        </p:txBody>
      </p:sp>
      <p:sp>
        <p:nvSpPr>
          <p:cNvPr id="21" name="TextBox 4">
            <a:extLst>
              <a:ext uri="{FF2B5EF4-FFF2-40B4-BE49-F238E27FC236}">
                <a16:creationId xmlns:a16="http://schemas.microsoft.com/office/drawing/2014/main" id="{7714D5C0-14B0-AD3B-9BAD-BFCA8EF904EE}"/>
              </a:ext>
            </a:extLst>
          </p:cNvPr>
          <p:cNvSpPr txBox="1"/>
          <p:nvPr/>
        </p:nvSpPr>
        <p:spPr>
          <a:xfrm>
            <a:off x="414581" y="1087359"/>
            <a:ext cx="6370320" cy="5043490"/>
          </a:xfrm>
          <a:prstGeom prst="rect">
            <a:avLst/>
          </a:prstGeom>
        </p:spPr>
        <p:txBody>
          <a:bodyP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ZA" sz="1400" b="1" dirty="0"/>
              <a:t>Focus on Rice Cultivation</a:t>
            </a:r>
          </a:p>
          <a:p>
            <a:r>
              <a:rPr lang="en-ZA" sz="1400" dirty="0"/>
              <a:t>Prioritize expanding rice cultivation areas, as this is the most influential factor for improving predictive accuracy.</a:t>
            </a:r>
          </a:p>
          <a:p>
            <a:endParaRPr lang="en-ZA" sz="1400" dirty="0"/>
          </a:p>
          <a:p>
            <a:r>
              <a:rPr lang="en-ZA" sz="1400" b="1" dirty="0"/>
              <a:t>Monitor Wheat and Maize</a:t>
            </a:r>
          </a:p>
          <a:p>
            <a:r>
              <a:rPr lang="en-ZA" sz="1400" dirty="0"/>
              <a:t>Continue monitoring wheat and maize areas closely, as they significantly contribute to yield predictions.</a:t>
            </a:r>
          </a:p>
          <a:p>
            <a:endParaRPr lang="en-ZA" sz="1400" dirty="0"/>
          </a:p>
          <a:p>
            <a:r>
              <a:rPr lang="en-ZA" sz="1400" b="1" dirty="0"/>
              <a:t>Utilize Random Forest Model</a:t>
            </a:r>
          </a:p>
          <a:p>
            <a:r>
              <a:rPr lang="en-ZA" sz="1400" dirty="0"/>
              <a:t>Maintain the use of the Random Forest model for its robustness and consistent residual distribution.</a:t>
            </a:r>
          </a:p>
          <a:p>
            <a:endParaRPr lang="en-ZA" sz="1400" dirty="0"/>
          </a:p>
          <a:p>
            <a:r>
              <a:rPr lang="en-ZA" sz="1400" b="1" dirty="0"/>
              <a:t>Explore Feature Engineering</a:t>
            </a:r>
          </a:p>
          <a:p>
            <a:r>
              <a:rPr lang="en-ZA" sz="1400" dirty="0"/>
              <a:t>Investigate feature engineering techniques to uncover new predictors or transform existing features for better generalization and performance.</a:t>
            </a:r>
          </a:p>
          <a:p>
            <a:endParaRPr lang="en-ZA" sz="1400" dirty="0"/>
          </a:p>
          <a:p>
            <a:endParaRPr lang="en-ZA" sz="1400" dirty="0"/>
          </a:p>
          <a:p>
            <a:endParaRPr lang="en-ZA" sz="1400" dirty="0"/>
          </a:p>
          <a:p>
            <a:endParaRPr lang="en-ZA" sz="1400" dirty="0"/>
          </a:p>
          <a:p>
            <a:endParaRPr lang="en-ZA" sz="1400" dirty="0"/>
          </a:p>
          <a:p>
            <a:endParaRPr lang="en-ZA" sz="1400" dirty="0"/>
          </a:p>
          <a:p>
            <a:endParaRPr lang="en-ZA" sz="1400" dirty="0"/>
          </a:p>
          <a:p>
            <a:endParaRPr lang="en-ZA" sz="1400" dirty="0"/>
          </a:p>
          <a:p>
            <a:endParaRPr lang="en-ZA" sz="1400" dirty="0"/>
          </a:p>
          <a:p>
            <a:endParaRPr lang="en-ZA" sz="1400" dirty="0"/>
          </a:p>
          <a:p>
            <a:pPr marL="0" indent="0">
              <a:spcBef>
                <a:spcPts val="2500"/>
              </a:spcBef>
              <a:spcAft>
                <a:spcPts val="600"/>
              </a:spcAft>
              <a:buFont typeface="Arial" panose="020B0604020202020204" pitchFamily="34" charset="0"/>
              <a:buNone/>
            </a:pPr>
            <a:endParaRPr lang="en-US" sz="1400" dirty="0"/>
          </a:p>
        </p:txBody>
      </p:sp>
    </p:spTree>
    <p:extLst>
      <p:ext uri="{BB962C8B-B14F-4D97-AF65-F5344CB8AC3E}">
        <p14:creationId xmlns:p14="http://schemas.microsoft.com/office/powerpoint/2010/main" val="29434405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A083F7CC-9415-388F-6DFC-E20B3D444215}"/>
              </a:ext>
            </a:extLst>
          </p:cNvPr>
          <p:cNvSpPr txBox="1">
            <a:spLocks/>
          </p:cNvSpPr>
          <p:nvPr/>
        </p:nvSpPr>
        <p:spPr>
          <a:xfrm>
            <a:off x="414581" y="491407"/>
            <a:ext cx="7294563" cy="425220"/>
          </a:xfrm>
          <a:prstGeom prst="rect">
            <a:avLst/>
          </a:prstGeom>
        </p:spPr>
        <p:txBody>
          <a:bodyPr vert="horz" lIns="109728" tIns="109728" rIns="109728" bIns="91440" rtlCol="0" anchor="b">
            <a:normAutofit fontScale="90000" lnSpcReduction="10000"/>
          </a:bodyPr>
          <a:lstStyle>
            <a:lvl1pPr algn="l" defTabSz="914400" rtl="0" eaLnBrk="1" latinLnBrk="0" hangingPunct="1">
              <a:lnSpc>
                <a:spcPct val="100000"/>
              </a:lnSpc>
              <a:spcBef>
                <a:spcPct val="0"/>
              </a:spcBef>
              <a:buNone/>
              <a:defRPr sz="3200" b="1" kern="1200" spc="150" baseline="0">
                <a:solidFill>
                  <a:schemeClr val="tx1">
                    <a:lumMod val="75000"/>
                    <a:lumOff val="25000"/>
                  </a:schemeClr>
                </a:solidFill>
                <a:latin typeface="+mj-lt"/>
                <a:ea typeface="+mj-ea"/>
                <a:cs typeface="+mj-cs"/>
              </a:defRPr>
            </a:lvl1pPr>
          </a:lstStyle>
          <a:p>
            <a:r>
              <a:rPr lang="en-ZA" sz="1700" dirty="0"/>
              <a:t>Key</a:t>
            </a:r>
            <a:r>
              <a:rPr lang="en-ZA" sz="1200" dirty="0"/>
              <a:t> </a:t>
            </a:r>
            <a:r>
              <a:rPr lang="en-ZA" sz="1700" dirty="0"/>
              <a:t>Findings</a:t>
            </a:r>
            <a:endParaRPr lang="en-US" sz="1700" dirty="0"/>
          </a:p>
        </p:txBody>
      </p:sp>
      <p:sp>
        <p:nvSpPr>
          <p:cNvPr id="13" name="TextBox 4">
            <a:extLst>
              <a:ext uri="{FF2B5EF4-FFF2-40B4-BE49-F238E27FC236}">
                <a16:creationId xmlns:a16="http://schemas.microsoft.com/office/drawing/2014/main" id="{21BD6BE3-7337-7366-6EB8-CEAE54A1CA65}"/>
              </a:ext>
            </a:extLst>
          </p:cNvPr>
          <p:cNvSpPr txBox="1"/>
          <p:nvPr/>
        </p:nvSpPr>
        <p:spPr>
          <a:xfrm>
            <a:off x="109781" y="782559"/>
            <a:ext cx="6370320" cy="5043490"/>
          </a:xfrm>
          <a:prstGeom prst="rect">
            <a:avLst/>
          </a:prstGeom>
        </p:spPr>
        <p:txBody>
          <a:bodyP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ZA" sz="1400" dirty="0"/>
          </a:p>
          <a:p>
            <a:endParaRPr lang="en-ZA" sz="1400" dirty="0"/>
          </a:p>
          <a:p>
            <a:endParaRPr lang="en-ZA" sz="1400" dirty="0"/>
          </a:p>
          <a:p>
            <a:endParaRPr lang="en-ZA" sz="1400" dirty="0"/>
          </a:p>
          <a:p>
            <a:endParaRPr lang="en-ZA" sz="1400" dirty="0"/>
          </a:p>
          <a:p>
            <a:endParaRPr lang="en-ZA" sz="1400" dirty="0"/>
          </a:p>
          <a:p>
            <a:endParaRPr lang="en-ZA" sz="1400" dirty="0"/>
          </a:p>
          <a:p>
            <a:pPr marL="0" indent="0">
              <a:spcBef>
                <a:spcPts val="2500"/>
              </a:spcBef>
              <a:spcAft>
                <a:spcPts val="600"/>
              </a:spcAft>
              <a:buFont typeface="Arial" panose="020B0604020202020204" pitchFamily="34" charset="0"/>
              <a:buNone/>
            </a:pPr>
            <a:endParaRPr lang="en-US" sz="1400" dirty="0"/>
          </a:p>
        </p:txBody>
      </p:sp>
      <p:sp>
        <p:nvSpPr>
          <p:cNvPr id="9" name="TextBox 4">
            <a:extLst>
              <a:ext uri="{FF2B5EF4-FFF2-40B4-BE49-F238E27FC236}">
                <a16:creationId xmlns:a16="http://schemas.microsoft.com/office/drawing/2014/main" id="{B1A9363B-1DDB-D706-0746-357A4CBA8DAA}"/>
              </a:ext>
            </a:extLst>
          </p:cNvPr>
          <p:cNvSpPr txBox="1"/>
          <p:nvPr/>
        </p:nvSpPr>
        <p:spPr>
          <a:xfrm>
            <a:off x="262181" y="934959"/>
            <a:ext cx="6370320" cy="5043490"/>
          </a:xfrm>
          <a:prstGeom prst="rect">
            <a:avLst/>
          </a:prstGeom>
        </p:spPr>
        <p:txBody>
          <a:bodyP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ZA" sz="1400" b="1" dirty="0"/>
          </a:p>
          <a:p>
            <a:endParaRPr lang="en-ZA" sz="1400" dirty="0"/>
          </a:p>
          <a:p>
            <a:endParaRPr lang="en-ZA" sz="1400" dirty="0"/>
          </a:p>
          <a:p>
            <a:endParaRPr lang="en-ZA" sz="1400" dirty="0"/>
          </a:p>
          <a:p>
            <a:endParaRPr lang="en-ZA" sz="1400" dirty="0"/>
          </a:p>
          <a:p>
            <a:endParaRPr lang="en-ZA" sz="1400" dirty="0"/>
          </a:p>
          <a:p>
            <a:endParaRPr lang="en-ZA" sz="1400" dirty="0"/>
          </a:p>
          <a:p>
            <a:pPr marL="0" indent="0">
              <a:spcBef>
                <a:spcPts val="2500"/>
              </a:spcBef>
              <a:spcAft>
                <a:spcPts val="600"/>
              </a:spcAft>
              <a:buFont typeface="Arial" panose="020B0604020202020204" pitchFamily="34" charset="0"/>
              <a:buNone/>
            </a:pPr>
            <a:endParaRPr lang="en-US" sz="1400" dirty="0"/>
          </a:p>
        </p:txBody>
      </p:sp>
      <p:sp>
        <p:nvSpPr>
          <p:cNvPr id="21" name="TextBox 4">
            <a:extLst>
              <a:ext uri="{FF2B5EF4-FFF2-40B4-BE49-F238E27FC236}">
                <a16:creationId xmlns:a16="http://schemas.microsoft.com/office/drawing/2014/main" id="{7714D5C0-14B0-AD3B-9BAD-BFCA8EF904EE}"/>
              </a:ext>
            </a:extLst>
          </p:cNvPr>
          <p:cNvSpPr txBox="1"/>
          <p:nvPr/>
        </p:nvSpPr>
        <p:spPr>
          <a:xfrm>
            <a:off x="414581" y="1087359"/>
            <a:ext cx="6370320" cy="5043490"/>
          </a:xfrm>
          <a:prstGeom prst="rect">
            <a:avLst/>
          </a:prstGeom>
        </p:spPr>
        <p:txBody>
          <a:bodyPr>
            <a:normAutofit fontScale="925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ZA" sz="1400" b="1" dirty="0"/>
              <a:t>Overview of Results </a:t>
            </a:r>
          </a:p>
          <a:p>
            <a:r>
              <a:rPr lang="en-ZA" sz="1400" dirty="0"/>
              <a:t>The Random Forest model demonstrated strong predictive performance, with residuals evenly distributed around zero—indicating minimal bias and good generalization. Feature importance analysis revealed </a:t>
            </a:r>
            <a:r>
              <a:rPr lang="en-ZA" sz="1400" b="1" dirty="0"/>
              <a:t>Rice Area</a:t>
            </a:r>
            <a:r>
              <a:rPr lang="en-ZA" sz="1400" dirty="0"/>
              <a:t> as the most influential predictor, followed by </a:t>
            </a:r>
            <a:r>
              <a:rPr lang="en-ZA" sz="1400" b="1" dirty="0"/>
              <a:t>Wheat Area</a:t>
            </a:r>
            <a:r>
              <a:rPr lang="en-ZA" sz="1400" dirty="0"/>
              <a:t> and </a:t>
            </a:r>
            <a:r>
              <a:rPr lang="en-ZA" sz="1400" b="1" dirty="0"/>
              <a:t>Maize Area</a:t>
            </a:r>
            <a:r>
              <a:rPr lang="en-ZA" sz="1400" dirty="0"/>
              <a:t>, emphasizing the critical role of crop-specific data in yield forecasting.</a:t>
            </a:r>
          </a:p>
          <a:p>
            <a:endParaRPr lang="en-ZA" sz="1400" dirty="0"/>
          </a:p>
          <a:p>
            <a:r>
              <a:rPr lang="en-ZA" sz="1400" b="1" dirty="0"/>
              <a:t>Key Learnings </a:t>
            </a:r>
          </a:p>
          <a:p>
            <a:r>
              <a:rPr lang="en-ZA" sz="1400" dirty="0"/>
              <a:t>Accurate measurement of Rice cultivation areas significantly impacts prediction accuracy. Wheat and Maize areas provide secondary but meaningful contributions. Random Forest’s robustness makes it well-suited for agricultural yield prediction tasks.</a:t>
            </a:r>
          </a:p>
          <a:p>
            <a:endParaRPr lang="en-ZA" sz="1400" dirty="0"/>
          </a:p>
          <a:p>
            <a:r>
              <a:rPr lang="en-ZA" sz="1400" b="1" dirty="0"/>
              <a:t>Current Constraints</a:t>
            </a:r>
          </a:p>
          <a:p>
            <a:r>
              <a:rPr lang="en-ZA" sz="1400" dirty="0"/>
              <a:t>Dataset lacks granularity in environmental factors. Limited temporal data restricts capturing seasonal variations. Model interpretability remains challenging compared to simpler algorithms.</a:t>
            </a:r>
          </a:p>
          <a:p>
            <a:endParaRPr lang="en-ZA" sz="1400" dirty="0"/>
          </a:p>
          <a:p>
            <a:r>
              <a:rPr lang="en-ZA" sz="1400" b="1" dirty="0"/>
              <a:t>Opportunities for Improvement</a:t>
            </a:r>
          </a:p>
          <a:p>
            <a:r>
              <a:rPr lang="en-ZA" sz="1400" dirty="0"/>
              <a:t>Data Enrichment: Add weather, soil, and irrigation data to improve prediction accuracy. Model Optimization: Perform hyperparameter tuning and explore advanced ensemble techniques. Feature Engineering: Create new derived features (e.g., crop rotation patterns) to enhance predictive power. Monitoring &amp; Maintenance: Implement drift detection and schedule periodic retraining to maintain model performance. Scalability: Expand the approach to other crops and regions for broader applicability.</a:t>
            </a:r>
          </a:p>
          <a:p>
            <a:endParaRPr lang="en-ZA" sz="1400" dirty="0"/>
          </a:p>
          <a:p>
            <a:endParaRPr lang="en-ZA" sz="1400" dirty="0"/>
          </a:p>
          <a:p>
            <a:endParaRPr lang="en-ZA" sz="1400" dirty="0"/>
          </a:p>
          <a:p>
            <a:endParaRPr lang="en-ZA" sz="1400" dirty="0"/>
          </a:p>
          <a:p>
            <a:endParaRPr lang="en-ZA" sz="1400" dirty="0"/>
          </a:p>
          <a:p>
            <a:endParaRPr lang="en-ZA" sz="1400" dirty="0"/>
          </a:p>
          <a:p>
            <a:endParaRPr lang="en-ZA" sz="1400" dirty="0"/>
          </a:p>
          <a:p>
            <a:endParaRPr lang="en-ZA" sz="1400" dirty="0"/>
          </a:p>
          <a:p>
            <a:endParaRPr lang="en-ZA" sz="1400" dirty="0"/>
          </a:p>
          <a:p>
            <a:pPr marL="0" indent="0">
              <a:spcBef>
                <a:spcPts val="2500"/>
              </a:spcBef>
              <a:spcAft>
                <a:spcPts val="600"/>
              </a:spcAft>
              <a:buFont typeface="Arial" panose="020B0604020202020204" pitchFamily="34" charset="0"/>
              <a:buNone/>
            </a:pPr>
            <a:endParaRPr lang="en-US" sz="1400" dirty="0"/>
          </a:p>
        </p:txBody>
      </p:sp>
    </p:spTree>
    <p:extLst>
      <p:ext uri="{BB962C8B-B14F-4D97-AF65-F5344CB8AC3E}">
        <p14:creationId xmlns:p14="http://schemas.microsoft.com/office/powerpoint/2010/main" val="430822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186515" y="2087579"/>
            <a:ext cx="8817526" cy="891365"/>
          </a:xfrm>
        </p:spPr>
        <p:txBody>
          <a:bodyPr anchor="b">
            <a:normAutofit fontScale="90000"/>
          </a:bodyPr>
          <a:lstStyle/>
          <a:p>
            <a:r>
              <a:rPr lang="en-ZA" dirty="0"/>
              <a:t>			Indian agriculture</a:t>
            </a:r>
            <a:br>
              <a:rPr lang="en-ZA" dirty="0"/>
            </a:br>
            <a:r>
              <a:rPr lang="en-ZA" sz="1300" dirty="0"/>
              <a:t>This presentation explores the design and implementation of a </a:t>
            </a:r>
            <a:br>
              <a:rPr lang="en-ZA" sz="1300" dirty="0"/>
            </a:br>
            <a:r>
              <a:rPr lang="en-ZA" sz="1300" dirty="0"/>
              <a:t>hybrid recommender system for anime titles, integrating collaborative </a:t>
            </a:r>
            <a:br>
              <a:rPr lang="en-ZA" sz="1300" dirty="0"/>
            </a:br>
            <a:r>
              <a:rPr lang="en-ZA" sz="1300" dirty="0"/>
              <a:t>filtering with content-based filtering to enhance the accuracy of user </a:t>
            </a:r>
            <a:br>
              <a:rPr lang="en-ZA" sz="1300" dirty="0"/>
            </a:br>
            <a:r>
              <a:rPr lang="en-ZA" sz="1300" dirty="0"/>
              <a:t>preference predictions </a:t>
            </a:r>
            <a:br>
              <a:rPr lang="en-US" sz="1200" dirty="0"/>
            </a:br>
            <a:br>
              <a:rPr lang="en-US" sz="2000" dirty="0"/>
            </a:br>
            <a:endParaRPr lang="en-US" dirty="0"/>
          </a:p>
        </p:txBody>
      </p:sp>
      <p:sp>
        <p:nvSpPr>
          <p:cNvPr id="4" name="Content Placeholder 2">
            <a:extLst>
              <a:ext uri="{FF2B5EF4-FFF2-40B4-BE49-F238E27FC236}">
                <a16:creationId xmlns:a16="http://schemas.microsoft.com/office/drawing/2014/main" id="{F316BBF0-A6EC-A894-96BC-3EBC9E55608E}"/>
              </a:ext>
            </a:extLst>
          </p:cNvPr>
          <p:cNvSpPr txBox="1">
            <a:spLocks/>
          </p:cNvSpPr>
          <p:nvPr/>
        </p:nvSpPr>
        <p:spPr>
          <a:xfrm>
            <a:off x="307814" y="2666124"/>
            <a:ext cx="5143500" cy="3034880"/>
          </a:xfrm>
          <a:prstGeom prst="rect">
            <a:avLst/>
          </a:prstGeom>
        </p:spPr>
        <p:txBody>
          <a:bodyPr vert="horz" lIns="109728" tIns="109728" rIns="109728" bIns="91440" rtlCol="0" anchor="t">
            <a:normAutofit/>
          </a:bodyPr>
          <a:lst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algn="just">
              <a:lnSpc>
                <a:spcPct val="100000"/>
              </a:lnSpc>
              <a:spcBef>
                <a:spcPts val="300"/>
              </a:spcBef>
              <a:spcAft>
                <a:spcPts val="300"/>
              </a:spcAft>
              <a:defRPr/>
            </a:pPr>
            <a:r>
              <a:rPr lang="en-ZA" sz="1400" b="1" dirty="0">
                <a:solidFill>
                  <a:srgbClr val="424242"/>
                </a:solidFill>
                <a:latin typeface="Meiryo (Body)"/>
              </a:rPr>
              <a:t>Table of Content</a:t>
            </a:r>
          </a:p>
          <a:p>
            <a:pPr marL="342900" indent="-342900" algn="just">
              <a:lnSpc>
                <a:spcPct val="100000"/>
              </a:lnSpc>
              <a:spcBef>
                <a:spcPts val="300"/>
              </a:spcBef>
              <a:spcAft>
                <a:spcPts val="300"/>
              </a:spcAft>
              <a:buFont typeface="Corbel" panose="020B0503020204020204" pitchFamily="34" charset="0"/>
              <a:buAutoNum type="arabicPeriod"/>
              <a:defRPr/>
            </a:pPr>
            <a:r>
              <a:rPr lang="en-ZA" sz="1400" dirty="0">
                <a:solidFill>
                  <a:srgbClr val="424242"/>
                </a:solidFill>
                <a:latin typeface="Meiryo (Body)"/>
              </a:rPr>
              <a:t>Introduction</a:t>
            </a:r>
          </a:p>
          <a:p>
            <a:pPr marL="342900" indent="-342900" algn="just">
              <a:spcBef>
                <a:spcPts val="300"/>
              </a:spcBef>
              <a:spcAft>
                <a:spcPts val="300"/>
              </a:spcAft>
              <a:buFont typeface="Corbel" panose="020B0503020204020204" pitchFamily="34" charset="0"/>
              <a:buAutoNum type="arabicPeriod"/>
              <a:defRPr/>
            </a:pPr>
            <a:r>
              <a:rPr lang="en-ZA" sz="1400" dirty="0">
                <a:solidFill>
                  <a:srgbClr val="424242"/>
                </a:solidFill>
                <a:latin typeface="Meiryo (Body)"/>
              </a:rPr>
              <a:t>Package Installation</a:t>
            </a:r>
          </a:p>
          <a:p>
            <a:pPr marL="342900" indent="-342900" algn="just">
              <a:spcBef>
                <a:spcPts val="300"/>
              </a:spcBef>
              <a:spcAft>
                <a:spcPts val="300"/>
              </a:spcAft>
              <a:buFont typeface="Corbel" panose="020B0503020204020204" pitchFamily="34" charset="0"/>
              <a:buAutoNum type="arabicPeriod"/>
              <a:defRPr/>
            </a:pPr>
            <a:r>
              <a:rPr lang="en-ZA" sz="1400" dirty="0">
                <a:solidFill>
                  <a:srgbClr val="424242"/>
                </a:solidFill>
                <a:latin typeface="Meiryo (Body)"/>
              </a:rPr>
              <a:t>Data Cleanup</a:t>
            </a:r>
          </a:p>
          <a:p>
            <a:pPr marL="342900" indent="-342900" algn="just">
              <a:spcBef>
                <a:spcPts val="300"/>
              </a:spcBef>
              <a:spcAft>
                <a:spcPts val="300"/>
              </a:spcAft>
              <a:buFont typeface="Corbel" panose="020B0503020204020204" pitchFamily="34" charset="0"/>
              <a:buAutoNum type="arabicPeriod"/>
              <a:defRPr/>
            </a:pPr>
            <a:r>
              <a:rPr lang="en-ZA" sz="1400" dirty="0">
                <a:solidFill>
                  <a:srgbClr val="424242"/>
                </a:solidFill>
                <a:latin typeface="Meiryo (Body)"/>
              </a:rPr>
              <a:t>Model Evaluation</a:t>
            </a:r>
          </a:p>
          <a:p>
            <a:pPr marL="342900" indent="-342900" algn="just">
              <a:spcBef>
                <a:spcPts val="300"/>
              </a:spcBef>
              <a:spcAft>
                <a:spcPts val="300"/>
              </a:spcAft>
              <a:buFont typeface="Corbel" panose="020B0503020204020204" pitchFamily="34" charset="0"/>
              <a:buAutoNum type="arabicPeriod"/>
              <a:defRPr/>
            </a:pPr>
            <a:r>
              <a:rPr lang="en-ZA" sz="1400" dirty="0">
                <a:solidFill>
                  <a:srgbClr val="424242"/>
                </a:solidFill>
                <a:latin typeface="Meiryo (Body)"/>
              </a:rPr>
              <a:t>Final Model Summary</a:t>
            </a:r>
          </a:p>
          <a:p>
            <a:pPr marL="342900" indent="-342900" algn="just">
              <a:spcBef>
                <a:spcPts val="300"/>
              </a:spcBef>
              <a:spcAft>
                <a:spcPts val="300"/>
              </a:spcAft>
              <a:buFont typeface="Corbel" panose="020B0503020204020204" pitchFamily="34" charset="0"/>
              <a:buAutoNum type="arabicPeriod"/>
              <a:defRPr/>
            </a:pPr>
            <a:r>
              <a:rPr lang="en-ZA" sz="1400" dirty="0">
                <a:solidFill>
                  <a:srgbClr val="424242"/>
                </a:solidFill>
                <a:latin typeface="Meiryo (Body)"/>
              </a:rPr>
              <a:t>Key Insights and Conclusion</a:t>
            </a:r>
          </a:p>
          <a:p>
            <a:endParaRPr lang="en-US" sz="1400" dirty="0">
              <a:latin typeface="Meiryo (Body)"/>
            </a:endParaRPr>
          </a:p>
        </p:txBody>
      </p:sp>
    </p:spTree>
    <p:extLst>
      <p:ext uri="{BB962C8B-B14F-4D97-AF65-F5344CB8AC3E}">
        <p14:creationId xmlns:p14="http://schemas.microsoft.com/office/powerpoint/2010/main" val="1282301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D335A-5ECE-43C8-B81D-FB11A0598038}"/>
              </a:ext>
            </a:extLst>
          </p:cNvPr>
          <p:cNvSpPr>
            <a:spLocks noGrp="1"/>
          </p:cNvSpPr>
          <p:nvPr>
            <p:ph type="ctrTitle"/>
          </p:nvPr>
        </p:nvSpPr>
        <p:spPr>
          <a:xfrm>
            <a:off x="139862" y="989045"/>
            <a:ext cx="8229697" cy="6941976"/>
          </a:xfrm>
        </p:spPr>
        <p:txBody>
          <a:bodyPr anchor="ctr">
            <a:noAutofit/>
          </a:bodyPr>
          <a:lstStyle/>
          <a:p>
            <a:r>
              <a:rPr lang="en-ZA" sz="1400" dirty="0">
                <a:latin typeface="Meiryo (Body)"/>
              </a:rPr>
              <a:t>Problem Statement:</a:t>
            </a:r>
            <a:br>
              <a:rPr lang="en-ZA" sz="1400" dirty="0">
                <a:latin typeface="Meiryo (Body)"/>
              </a:rPr>
            </a:br>
            <a:r>
              <a:rPr lang="en-ZA" sz="1400" b="0" dirty="0">
                <a:latin typeface="Meiryo (Body)"/>
              </a:rPr>
              <a:t>India’s agricultural sector is a cornerstone of the nation’s economy, yet managing its data remains a persistent challenge. Agricultural data is often complex, fragmented across regions, and difficult to access—hindering informed decision-making by farmers, policymakers, and researchers. This project seeks to create a data visualization platform that unifies agricultural data from states and districts across India. The platform will provide insights into crop production, yield statistics, and cultivated areas, helping users identify patterns, gaps, and regional disparities. By streamlining access to actionable information, the solution will empower farmers to make more informed crop choices, enable policymakers to design targeted interventions, and support researchers in analysing agricultural trends more effectively.</a:t>
            </a:r>
            <a:br>
              <a:rPr lang="en-ZA" sz="1400" dirty="0">
                <a:latin typeface="Meiryo (Body)"/>
              </a:rPr>
            </a:br>
            <a:br>
              <a:rPr lang="en-ZA" sz="1400" dirty="0">
                <a:latin typeface="Meiryo (Body)"/>
              </a:rPr>
            </a:br>
            <a:r>
              <a:rPr lang="en-ZA" sz="1400" dirty="0">
                <a:latin typeface="Meiryo (Body)"/>
              </a:rPr>
              <a:t>Project Goal</a:t>
            </a:r>
            <a:br>
              <a:rPr lang="en-ZA" sz="1400" b="1" dirty="0">
                <a:latin typeface="Meiryo (Body)"/>
              </a:rPr>
            </a:br>
            <a:r>
              <a:rPr lang="en-ZA" sz="1400" b="0" dirty="0">
                <a:latin typeface="Meiryo (Body)"/>
              </a:rPr>
              <a:t>Build an interactive data visualization platform that consolidates agricultural data at state and district levels.</a:t>
            </a:r>
            <a:br>
              <a:rPr lang="en-ZA" sz="1400" b="0" dirty="0">
                <a:latin typeface="Meiryo (Body)"/>
              </a:rPr>
            </a:br>
            <a:r>
              <a:rPr lang="en-ZA" sz="1400" b="0" dirty="0">
                <a:latin typeface="Meiryo (Body)"/>
              </a:rPr>
              <a:t>Deliver actionable insights on crop production, yield performance, and cultivated land areas.</a:t>
            </a:r>
            <a:br>
              <a:rPr lang="en-ZA" sz="1400" b="0" dirty="0">
                <a:latin typeface="Meiryo (Body)"/>
              </a:rPr>
            </a:br>
            <a:r>
              <a:rPr lang="en-ZA" sz="1400" b="0" dirty="0">
                <a:latin typeface="Meiryo (Body)"/>
              </a:rPr>
              <a:t>Empower stakeholders to detect trends, identify gaps, and analyse regional disparities for informed decision-making.</a:t>
            </a:r>
            <a:br>
              <a:rPr lang="en-ZA" sz="1400" dirty="0">
                <a:latin typeface="Meiryo (Body)"/>
              </a:rPr>
            </a:br>
            <a:br>
              <a:rPr lang="en-ZA" sz="1400" dirty="0">
                <a:latin typeface="Meiryo (Body)"/>
              </a:rPr>
            </a:br>
            <a:r>
              <a:rPr lang="en-ZA" sz="1400" dirty="0">
                <a:latin typeface="Meiryo (Body)"/>
              </a:rPr>
              <a:t>Impact</a:t>
            </a:r>
            <a:br>
              <a:rPr lang="en-ZA" sz="1400" b="1" dirty="0">
                <a:latin typeface="Meiryo (Body)"/>
              </a:rPr>
            </a:br>
            <a:r>
              <a:rPr lang="en-ZA" sz="1400" b="0" dirty="0">
                <a:latin typeface="Meiryo (Body)"/>
              </a:rPr>
              <a:t>Empower farmers with data-driven insights to make informed crop selection and optimize productivity.</a:t>
            </a:r>
            <a:br>
              <a:rPr lang="en-ZA" sz="1400" b="0" dirty="0">
                <a:latin typeface="Meiryo (Body)"/>
              </a:rPr>
            </a:br>
            <a:r>
              <a:rPr lang="en-ZA" sz="1400" b="0" dirty="0">
                <a:latin typeface="Meiryo (Body)"/>
              </a:rPr>
              <a:t>Enable policymakers to design and implement targeted interventions for sustainable agricultural development.</a:t>
            </a:r>
            <a:br>
              <a:rPr lang="en-ZA" sz="1400" b="0" dirty="0">
                <a:latin typeface="Meiryo (Body)"/>
              </a:rPr>
            </a:br>
            <a:r>
              <a:rPr lang="en-ZA" sz="1400" b="0" dirty="0">
                <a:latin typeface="Meiryo (Body)"/>
              </a:rPr>
              <a:t>Support researchers in conducting comprehensive analyses of agricultural trends and regional variations.</a:t>
            </a:r>
            <a:br>
              <a:rPr lang="en-ZA" sz="1400" dirty="0">
                <a:latin typeface="Meiryo (Body)"/>
              </a:rPr>
            </a:br>
            <a:br>
              <a:rPr lang="en-ZA" sz="1400" dirty="0">
                <a:latin typeface="Meiryo (Body)"/>
              </a:rPr>
            </a:br>
            <a:br>
              <a:rPr lang="en-ZA" sz="1400" dirty="0">
                <a:latin typeface="Meiryo (Body)"/>
              </a:rPr>
            </a:br>
            <a:br>
              <a:rPr lang="en-ZA" sz="1400" dirty="0">
                <a:latin typeface="Meiryo (Body)"/>
              </a:rPr>
            </a:br>
            <a:br>
              <a:rPr lang="en-ZA" sz="1400" dirty="0">
                <a:latin typeface="Meiryo (Body)"/>
              </a:rPr>
            </a:br>
            <a:br>
              <a:rPr lang="en-ZA" sz="1400" dirty="0">
                <a:latin typeface="Meiryo (Body)"/>
              </a:rPr>
            </a:br>
            <a:br>
              <a:rPr lang="en-ZA" sz="1400" dirty="0">
                <a:latin typeface="Meiryo (Body)"/>
              </a:rPr>
            </a:br>
            <a:endParaRPr lang="en-US" sz="1400" dirty="0">
              <a:latin typeface="Meiryo (Body)"/>
            </a:endParaRPr>
          </a:p>
        </p:txBody>
      </p:sp>
      <p:pic>
        <p:nvPicPr>
          <p:cNvPr id="12" name="Picture Placeholder 11" descr="Tractor in a field">
            <a:extLst>
              <a:ext uri="{FF2B5EF4-FFF2-40B4-BE49-F238E27FC236}">
                <a16:creationId xmlns:a16="http://schemas.microsoft.com/office/drawing/2014/main" id="{1D72F91E-78DC-4ED2-886A-750102A08E26}"/>
              </a:ext>
              <a:ext uri="{C183D7F6-B498-43B3-948B-1728B52AA6E4}">
                <adec:decorative xmlns:adec="http://schemas.microsoft.com/office/drawing/2017/decorative" val="0"/>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l="14" r="14"/>
          <a:stretch/>
        </p:blipFill>
        <p:spPr/>
      </p:pic>
    </p:spTree>
    <p:extLst>
      <p:ext uri="{BB962C8B-B14F-4D97-AF65-F5344CB8AC3E}">
        <p14:creationId xmlns:p14="http://schemas.microsoft.com/office/powerpoint/2010/main" val="3789343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D335A-5ECE-43C8-B81D-FB11A0598038}"/>
              </a:ext>
            </a:extLst>
          </p:cNvPr>
          <p:cNvSpPr>
            <a:spLocks noGrp="1"/>
          </p:cNvSpPr>
          <p:nvPr>
            <p:ph type="ctrTitle"/>
          </p:nvPr>
        </p:nvSpPr>
        <p:spPr>
          <a:xfrm>
            <a:off x="256168" y="0"/>
            <a:ext cx="5718534" cy="881646"/>
          </a:xfrm>
        </p:spPr>
        <p:txBody>
          <a:bodyPr anchor="b">
            <a:normAutofit/>
          </a:bodyPr>
          <a:lstStyle/>
          <a:p>
            <a:r>
              <a:rPr lang="en-ZA" sz="1700" dirty="0">
                <a:latin typeface="Meriyo."/>
              </a:rPr>
              <a:t>Comprehensive Toolkit of Packages Utilized</a:t>
            </a:r>
            <a:endParaRPr lang="en-US" sz="1700" dirty="0">
              <a:latin typeface="Meriyo."/>
            </a:endParaRPr>
          </a:p>
        </p:txBody>
      </p:sp>
      <p:sp>
        <p:nvSpPr>
          <p:cNvPr id="3" name="Subtitle 2">
            <a:extLst>
              <a:ext uri="{FF2B5EF4-FFF2-40B4-BE49-F238E27FC236}">
                <a16:creationId xmlns:a16="http://schemas.microsoft.com/office/drawing/2014/main" id="{CE24BAAE-F3C2-4167-8E55-3D4A3B8F9FD0}"/>
              </a:ext>
            </a:extLst>
          </p:cNvPr>
          <p:cNvSpPr>
            <a:spLocks noGrp="1"/>
          </p:cNvSpPr>
          <p:nvPr>
            <p:ph type="subTitle" idx="1"/>
          </p:nvPr>
        </p:nvSpPr>
        <p:spPr>
          <a:xfrm>
            <a:off x="354467" y="881646"/>
            <a:ext cx="4598328" cy="1879124"/>
          </a:xfrm>
        </p:spPr>
        <p:txBody>
          <a:bodyPr anchor="t">
            <a:noAutofit/>
          </a:bodyPr>
          <a:lstStyle/>
          <a:p>
            <a:r>
              <a:rPr lang="en-ZA" sz="1300" b="1" spc="0" dirty="0">
                <a:latin typeface="Meiryo (Body)"/>
                <a:ea typeface="+mj-ea"/>
                <a:cs typeface="+mj-cs"/>
              </a:rPr>
              <a:t>Tools and Their Roles:</a:t>
            </a:r>
          </a:p>
          <a:p>
            <a:pPr>
              <a:buFont typeface="Arial" panose="020B0604020202020204" pitchFamily="34" charset="0"/>
              <a:buChar char="•"/>
            </a:pPr>
            <a:r>
              <a:rPr lang="en-ZA" sz="1300" spc="0" dirty="0">
                <a:latin typeface="Meiryo (Body)"/>
                <a:ea typeface="+mj-ea"/>
                <a:cs typeface="+mj-cs"/>
              </a:rPr>
              <a:t> </a:t>
            </a:r>
            <a:r>
              <a:rPr lang="en-ZA" sz="1300" b="1" spc="0" dirty="0" err="1">
                <a:latin typeface="Meiryo (Body)"/>
                <a:ea typeface="+mj-ea"/>
                <a:cs typeface="+mj-cs"/>
              </a:rPr>
              <a:t>Jupyter</a:t>
            </a:r>
            <a:r>
              <a:rPr lang="en-ZA" sz="1300" b="1" spc="0" dirty="0">
                <a:latin typeface="Meiryo (Body)"/>
                <a:ea typeface="+mj-ea"/>
                <a:cs typeface="+mj-cs"/>
              </a:rPr>
              <a:t> Notebook</a:t>
            </a:r>
            <a:r>
              <a:rPr lang="en-ZA" sz="1300" spc="0" dirty="0">
                <a:latin typeface="Meiryo (Body)"/>
                <a:ea typeface="+mj-ea"/>
                <a:cs typeface="+mj-cs"/>
              </a:rPr>
              <a:t>: Provides an interactive environment for coding, data exploration, and visualization.</a:t>
            </a:r>
          </a:p>
          <a:p>
            <a:pPr>
              <a:buFont typeface="Arial" panose="020B0604020202020204" pitchFamily="34" charset="0"/>
              <a:buChar char="•"/>
            </a:pPr>
            <a:r>
              <a:rPr lang="en-ZA" sz="1300" spc="0" dirty="0">
                <a:latin typeface="Meiryo (Body)"/>
                <a:ea typeface="+mj-ea"/>
                <a:cs typeface="+mj-cs"/>
              </a:rPr>
              <a:t> </a:t>
            </a:r>
            <a:r>
              <a:rPr lang="en-ZA" sz="1300" b="1" spc="0" dirty="0">
                <a:latin typeface="Meiryo (Body)"/>
                <a:ea typeface="+mj-ea"/>
                <a:cs typeface="+mj-cs"/>
              </a:rPr>
              <a:t>Scikit-surprise</a:t>
            </a:r>
            <a:r>
              <a:rPr lang="en-ZA" sz="1300" spc="0" dirty="0">
                <a:latin typeface="Meiryo (Body)"/>
                <a:ea typeface="+mj-ea"/>
                <a:cs typeface="+mj-cs"/>
              </a:rPr>
              <a:t>: Specialized for building and evaluating recommender systems using explicit rating data.</a:t>
            </a:r>
          </a:p>
          <a:p>
            <a:pPr>
              <a:buFont typeface="Arial" panose="020B0604020202020204" pitchFamily="34" charset="0"/>
              <a:buChar char="•"/>
            </a:pPr>
            <a:r>
              <a:rPr lang="en-ZA" sz="1300" spc="0" dirty="0">
                <a:latin typeface="Meiryo (Body)"/>
                <a:ea typeface="+mj-ea"/>
                <a:cs typeface="+mj-cs"/>
              </a:rPr>
              <a:t> </a:t>
            </a:r>
            <a:r>
              <a:rPr lang="en-ZA" sz="1300" b="1" spc="0" dirty="0">
                <a:latin typeface="Meiryo (Body)"/>
                <a:ea typeface="+mj-ea"/>
                <a:cs typeface="+mj-cs"/>
              </a:rPr>
              <a:t>SciPy:</a:t>
            </a:r>
            <a:r>
              <a:rPr lang="en-ZA" sz="1300" spc="0" dirty="0">
                <a:latin typeface="Meiryo (Body)"/>
                <a:ea typeface="+mj-ea"/>
                <a:cs typeface="+mj-cs"/>
              </a:rPr>
              <a:t> A Python library supporting scientific computations and advanced mathematical operations.</a:t>
            </a:r>
          </a:p>
          <a:p>
            <a:pPr>
              <a:buFont typeface="Arial" panose="020B0604020202020204" pitchFamily="34" charset="0"/>
              <a:buChar char="•"/>
            </a:pPr>
            <a:r>
              <a:rPr lang="en-ZA" sz="1300" spc="0" dirty="0">
                <a:latin typeface="Meiryo (Body)"/>
                <a:ea typeface="+mj-ea"/>
                <a:cs typeface="+mj-cs"/>
              </a:rPr>
              <a:t> </a:t>
            </a:r>
            <a:r>
              <a:rPr lang="en-ZA" sz="1300" b="1" spc="0" dirty="0">
                <a:latin typeface="Meiryo (Body)"/>
                <a:ea typeface="+mj-ea"/>
                <a:cs typeface="+mj-cs"/>
              </a:rPr>
              <a:t>Matplotlib / Seaborn:</a:t>
            </a:r>
            <a:r>
              <a:rPr lang="en-ZA" sz="1300" spc="0" dirty="0">
                <a:latin typeface="Meiryo (Body)"/>
                <a:ea typeface="+mj-ea"/>
                <a:cs typeface="+mj-cs"/>
              </a:rPr>
              <a:t> Essential for creating diverse and insightful visualizations.</a:t>
            </a:r>
          </a:p>
          <a:p>
            <a:pPr>
              <a:buFont typeface="Arial" panose="020B0604020202020204" pitchFamily="34" charset="0"/>
              <a:buChar char="•"/>
            </a:pPr>
            <a:r>
              <a:rPr lang="en-ZA" sz="1300" spc="0" dirty="0">
                <a:latin typeface="Meiryo (Body)"/>
                <a:ea typeface="+mj-ea"/>
                <a:cs typeface="+mj-cs"/>
              </a:rPr>
              <a:t> </a:t>
            </a:r>
            <a:r>
              <a:rPr lang="en-ZA" sz="1300" b="1" spc="0" dirty="0">
                <a:latin typeface="Meiryo (Body)"/>
                <a:ea typeface="+mj-ea"/>
                <a:cs typeface="+mj-cs"/>
              </a:rPr>
              <a:t>NumPy:</a:t>
            </a:r>
            <a:r>
              <a:rPr lang="en-ZA" sz="1300" spc="0" dirty="0">
                <a:latin typeface="Meiryo (Body)"/>
                <a:ea typeface="+mj-ea"/>
                <a:cs typeface="+mj-cs"/>
              </a:rPr>
              <a:t> Core library for numerical operations, enabling efficient handling of arrays and matrices.</a:t>
            </a:r>
          </a:p>
          <a:p>
            <a:pPr>
              <a:buFont typeface="Arial" panose="020B0604020202020204" pitchFamily="34" charset="0"/>
              <a:buChar char="•"/>
            </a:pPr>
            <a:r>
              <a:rPr lang="en-ZA" sz="1300" spc="0" dirty="0">
                <a:latin typeface="Meiryo (Body)"/>
                <a:ea typeface="+mj-ea"/>
                <a:cs typeface="+mj-cs"/>
              </a:rPr>
              <a:t> </a:t>
            </a:r>
            <a:r>
              <a:rPr lang="en-ZA" sz="1300" b="1" spc="0" dirty="0">
                <a:latin typeface="Meiryo (Body)"/>
                <a:ea typeface="+mj-ea"/>
                <a:cs typeface="+mj-cs"/>
              </a:rPr>
              <a:t>Pandas:</a:t>
            </a:r>
            <a:r>
              <a:rPr lang="en-ZA" sz="1300" spc="0" dirty="0">
                <a:latin typeface="Meiryo (Body)"/>
                <a:ea typeface="+mj-ea"/>
                <a:cs typeface="+mj-cs"/>
              </a:rPr>
              <a:t> Key for data manipulation, including reading, cleaning, and analysing structured datasets.</a:t>
            </a:r>
          </a:p>
          <a:p>
            <a:endParaRPr lang="en-US" sz="1400" dirty="0">
              <a:latin typeface="Meiryo (Body)"/>
            </a:endParaRPr>
          </a:p>
        </p:txBody>
      </p:sp>
    </p:spTree>
    <p:extLst>
      <p:ext uri="{BB962C8B-B14F-4D97-AF65-F5344CB8AC3E}">
        <p14:creationId xmlns:p14="http://schemas.microsoft.com/office/powerpoint/2010/main" val="3594869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95451-9C62-77F3-8A67-768FD7084751}"/>
              </a:ext>
            </a:extLst>
          </p:cNvPr>
          <p:cNvSpPr>
            <a:spLocks noGrp="1"/>
          </p:cNvSpPr>
          <p:nvPr>
            <p:ph type="title"/>
          </p:nvPr>
        </p:nvSpPr>
        <p:spPr>
          <a:xfrm>
            <a:off x="0" y="0"/>
            <a:ext cx="6901699" cy="1112913"/>
          </a:xfrm>
        </p:spPr>
        <p:txBody>
          <a:bodyPr>
            <a:normAutofit/>
          </a:bodyPr>
          <a:lstStyle/>
          <a:p>
            <a:r>
              <a:rPr lang="en-US" sz="1700" spc="0" dirty="0">
                <a:latin typeface="Meriyo."/>
              </a:rPr>
              <a:t>Data Clean-up</a:t>
            </a:r>
            <a:br>
              <a:rPr lang="en-US" dirty="0"/>
            </a:br>
            <a:endParaRPr lang="en-US" dirty="0"/>
          </a:p>
        </p:txBody>
      </p:sp>
      <p:sp>
        <p:nvSpPr>
          <p:cNvPr id="3" name="Content Placeholder 2">
            <a:extLst>
              <a:ext uri="{FF2B5EF4-FFF2-40B4-BE49-F238E27FC236}">
                <a16:creationId xmlns:a16="http://schemas.microsoft.com/office/drawing/2014/main" id="{A453544A-F007-AEFD-6CE9-9AEC8769D4D9}"/>
              </a:ext>
            </a:extLst>
          </p:cNvPr>
          <p:cNvSpPr>
            <a:spLocks noGrp="1"/>
          </p:cNvSpPr>
          <p:nvPr>
            <p:ph sz="quarter" idx="15"/>
          </p:nvPr>
        </p:nvSpPr>
        <p:spPr>
          <a:xfrm>
            <a:off x="0" y="1112913"/>
            <a:ext cx="10829925" cy="4007498"/>
          </a:xfrm>
        </p:spPr>
        <p:txBody>
          <a:bodyPr>
            <a:noAutofit/>
          </a:bodyPr>
          <a:lstStyle/>
          <a:p>
            <a:pPr marL="0" indent="0">
              <a:buNone/>
            </a:pPr>
            <a:r>
              <a:rPr lang="en-ZA" sz="1400" spc="0" dirty="0">
                <a:latin typeface="Meiryo (Body)"/>
                <a:ea typeface="+mj-ea"/>
                <a:cs typeface="+mj-cs"/>
              </a:rPr>
              <a:t>Several preprocessing tasks were carried out to prepare the dataset for effective analysis </a:t>
            </a:r>
          </a:p>
          <a:p>
            <a:pPr marL="0" indent="0">
              <a:buNone/>
            </a:pPr>
            <a:r>
              <a:rPr lang="en-ZA" sz="1400" spc="0" dirty="0">
                <a:latin typeface="Meiryo (Body)"/>
                <a:ea typeface="+mj-ea"/>
                <a:cs typeface="+mj-cs"/>
              </a:rPr>
              <a:t>and visualization.</a:t>
            </a:r>
          </a:p>
          <a:p>
            <a:pPr marL="0" indent="0">
              <a:buNone/>
            </a:pPr>
            <a:r>
              <a:rPr lang="en-ZA" sz="1400" b="1" spc="0" dirty="0">
                <a:latin typeface="Meiryo (Body)"/>
                <a:ea typeface="+mj-ea"/>
                <a:cs typeface="+mj-cs"/>
              </a:rPr>
              <a:t>Data Preprocessing Steps:</a:t>
            </a:r>
          </a:p>
          <a:p>
            <a:pPr marL="0" indent="0">
              <a:buNone/>
            </a:pPr>
            <a:r>
              <a:rPr lang="en-ZA" sz="1400" spc="0" dirty="0">
                <a:latin typeface="Meiryo (Body)"/>
                <a:ea typeface="+mj-ea"/>
                <a:cs typeface="+mj-cs"/>
              </a:rPr>
              <a:t> Loading the Dataset: Imported the data into a data frame.</a:t>
            </a:r>
          </a:p>
          <a:p>
            <a:pPr marL="0" indent="0">
              <a:buNone/>
            </a:pPr>
            <a:r>
              <a:rPr lang="en-ZA" sz="1400" spc="0" dirty="0">
                <a:latin typeface="Meiryo (Body)"/>
                <a:ea typeface="+mj-ea"/>
                <a:cs typeface="+mj-cs"/>
              </a:rPr>
              <a:t> Initial Data Display: Previewed the first few rows for a quick overview.</a:t>
            </a:r>
          </a:p>
          <a:p>
            <a:pPr marL="0" indent="0">
              <a:buNone/>
            </a:pPr>
            <a:r>
              <a:rPr lang="en-ZA" sz="1400" spc="0" dirty="0">
                <a:latin typeface="Meiryo (Body)"/>
                <a:ea typeface="+mj-ea"/>
                <a:cs typeface="+mj-cs"/>
              </a:rPr>
              <a:t> Column Names: Verified and displayed column names.</a:t>
            </a:r>
          </a:p>
          <a:p>
            <a:pPr marL="0" indent="0">
              <a:buNone/>
            </a:pPr>
            <a:r>
              <a:rPr lang="en-ZA" sz="1400" spc="0" dirty="0">
                <a:latin typeface="Meiryo (Body)"/>
                <a:ea typeface="+mj-ea"/>
                <a:cs typeface="+mj-cs"/>
              </a:rPr>
              <a:t> Filtering Data: Selected specific subsets based on conditions.</a:t>
            </a:r>
          </a:p>
          <a:p>
            <a:pPr marL="0" indent="0">
              <a:buNone/>
            </a:pPr>
            <a:r>
              <a:rPr lang="en-ZA" sz="1400" spc="0" dirty="0">
                <a:latin typeface="Meiryo (Body)"/>
                <a:ea typeface="+mj-ea"/>
                <a:cs typeface="+mj-cs"/>
              </a:rPr>
              <a:t> Handled Missing Values: Addressed incomplete entries appropriately.</a:t>
            </a:r>
          </a:p>
          <a:p>
            <a:pPr marL="0" indent="0">
              <a:buNone/>
            </a:pPr>
            <a:r>
              <a:rPr lang="en-ZA" sz="1400" spc="0" dirty="0">
                <a:latin typeface="Meiryo (Body)"/>
                <a:ea typeface="+mj-ea"/>
                <a:cs typeface="+mj-cs"/>
              </a:rPr>
              <a:t> Removed Duplicates: Eliminated duplicate records.</a:t>
            </a:r>
          </a:p>
          <a:p>
            <a:pPr marL="0" indent="0">
              <a:buNone/>
            </a:pPr>
            <a:r>
              <a:rPr lang="en-ZA" sz="1400" spc="0" dirty="0">
                <a:latin typeface="Meiryo (Body)"/>
                <a:ea typeface="+mj-ea"/>
                <a:cs typeface="+mj-cs"/>
              </a:rPr>
              <a:t> Filling Missing Values: Replaced </a:t>
            </a:r>
            <a:r>
              <a:rPr lang="en-ZA" sz="1400" spc="0" dirty="0" err="1">
                <a:latin typeface="Meiryo (Body)"/>
                <a:ea typeface="+mj-ea"/>
                <a:cs typeface="+mj-cs"/>
              </a:rPr>
              <a:t>NaNs</a:t>
            </a:r>
            <a:r>
              <a:rPr lang="en-ZA" sz="1400" spc="0" dirty="0">
                <a:latin typeface="Meiryo (Body)"/>
                <a:ea typeface="+mj-ea"/>
                <a:cs typeface="+mj-cs"/>
              </a:rPr>
              <a:t> with column means.</a:t>
            </a:r>
          </a:p>
          <a:p>
            <a:pPr marL="0" indent="0">
              <a:buNone/>
            </a:pPr>
            <a:r>
              <a:rPr lang="en-ZA" sz="1400" spc="0" dirty="0">
                <a:latin typeface="Meiryo (Body)"/>
                <a:ea typeface="+mj-ea"/>
                <a:cs typeface="+mj-cs"/>
              </a:rPr>
              <a:t> Ensured Consistent Data Types: Standardized data types across columns</a:t>
            </a:r>
          </a:p>
          <a:p>
            <a:endParaRPr lang="en-US" sz="1400" dirty="0">
              <a:latin typeface="Meiryo (Body)"/>
            </a:endParaRPr>
          </a:p>
        </p:txBody>
      </p:sp>
    </p:spTree>
    <p:extLst>
      <p:ext uri="{BB962C8B-B14F-4D97-AF65-F5344CB8AC3E}">
        <p14:creationId xmlns:p14="http://schemas.microsoft.com/office/powerpoint/2010/main" val="12220421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95451-9C62-77F3-8A67-768FD7084751}"/>
              </a:ext>
            </a:extLst>
          </p:cNvPr>
          <p:cNvSpPr>
            <a:spLocks noGrp="1"/>
          </p:cNvSpPr>
          <p:nvPr>
            <p:ph type="title"/>
          </p:nvPr>
        </p:nvSpPr>
        <p:spPr>
          <a:xfrm>
            <a:off x="270490" y="382555"/>
            <a:ext cx="6901699" cy="251927"/>
          </a:xfrm>
        </p:spPr>
        <p:txBody>
          <a:bodyPr>
            <a:noAutofit/>
          </a:bodyPr>
          <a:lstStyle/>
          <a:p>
            <a:r>
              <a:rPr lang="en-US" sz="1700" spc="0" dirty="0">
                <a:latin typeface="Meriyo."/>
              </a:rPr>
              <a:t>Purpose:</a:t>
            </a:r>
            <a:br>
              <a:rPr lang="en-US" sz="1700" spc="0" dirty="0">
                <a:latin typeface="Meriyo."/>
              </a:rPr>
            </a:br>
            <a:endParaRPr lang="en-US" sz="1700" spc="0" dirty="0">
              <a:latin typeface="Meriyo."/>
            </a:endParaRPr>
          </a:p>
        </p:txBody>
      </p:sp>
      <p:sp>
        <p:nvSpPr>
          <p:cNvPr id="3" name="Content Placeholder 2">
            <a:extLst>
              <a:ext uri="{FF2B5EF4-FFF2-40B4-BE49-F238E27FC236}">
                <a16:creationId xmlns:a16="http://schemas.microsoft.com/office/drawing/2014/main" id="{A453544A-F007-AEFD-6CE9-9AEC8769D4D9}"/>
              </a:ext>
            </a:extLst>
          </p:cNvPr>
          <p:cNvSpPr>
            <a:spLocks noGrp="1"/>
          </p:cNvSpPr>
          <p:nvPr>
            <p:ph sz="quarter" idx="15"/>
          </p:nvPr>
        </p:nvSpPr>
        <p:spPr>
          <a:xfrm>
            <a:off x="158523" y="508518"/>
            <a:ext cx="10829925" cy="5798976"/>
          </a:xfrm>
        </p:spPr>
        <p:txBody>
          <a:bodyPr>
            <a:normAutofit/>
          </a:bodyPr>
          <a:lstStyle/>
          <a:p>
            <a:pPr marL="0" indent="0">
              <a:lnSpc>
                <a:spcPct val="150000"/>
              </a:lnSpc>
              <a:buNone/>
            </a:pPr>
            <a:r>
              <a:rPr lang="en-ZA" sz="1400" spc="0" dirty="0">
                <a:latin typeface="Meiryo (Body)"/>
                <a:ea typeface="+mj-ea"/>
                <a:cs typeface="+mj-cs"/>
              </a:rPr>
              <a:t>To develop predictive models that estimate crop production based on key variables </a:t>
            </a:r>
          </a:p>
          <a:p>
            <a:pPr marL="0" indent="0">
              <a:lnSpc>
                <a:spcPct val="150000"/>
              </a:lnSpc>
              <a:buNone/>
            </a:pPr>
            <a:r>
              <a:rPr lang="en-ZA" sz="1400" spc="0" dirty="0">
                <a:latin typeface="Meiryo (Body)"/>
                <a:ea typeface="+mj-ea"/>
                <a:cs typeface="+mj-cs"/>
              </a:rPr>
              <a:t>such as cultivated area and other relevant features. </a:t>
            </a:r>
          </a:p>
          <a:p>
            <a:pPr marL="0" indent="0">
              <a:lnSpc>
                <a:spcPct val="150000"/>
              </a:lnSpc>
              <a:buNone/>
            </a:pPr>
            <a:r>
              <a:rPr lang="en-ZA" sz="1400" spc="0" dirty="0">
                <a:latin typeface="Meiryo (Body)"/>
                <a:ea typeface="+mj-ea"/>
                <a:cs typeface="+mj-cs"/>
              </a:rPr>
              <a:t>These models aim to support yield forecasting and agricultural planning by providing </a:t>
            </a:r>
          </a:p>
          <a:p>
            <a:pPr marL="0" indent="0">
              <a:lnSpc>
                <a:spcPct val="150000"/>
              </a:lnSpc>
              <a:buNone/>
            </a:pPr>
            <a:r>
              <a:rPr lang="en-ZA" sz="1400" spc="0" dirty="0">
                <a:latin typeface="Meiryo (Body)"/>
                <a:ea typeface="+mj-ea"/>
                <a:cs typeface="+mj-cs"/>
              </a:rPr>
              <a:t>data-driven insights.</a:t>
            </a:r>
          </a:p>
          <a:p>
            <a:pPr marL="0" indent="0" algn="just">
              <a:lnSpc>
                <a:spcPct val="150000"/>
              </a:lnSpc>
              <a:spcBef>
                <a:spcPts val="300"/>
              </a:spcBef>
              <a:spcAft>
                <a:spcPts val="300"/>
              </a:spcAft>
              <a:buNone/>
            </a:pPr>
            <a:r>
              <a:rPr lang="en-ZA" sz="1400" spc="0" dirty="0">
                <a:latin typeface="Meiryo (Body)"/>
                <a:ea typeface="+mj-ea"/>
                <a:cs typeface="+mj-cs"/>
              </a:rPr>
              <a:t>Evaluation Metrics:</a:t>
            </a:r>
          </a:p>
          <a:p>
            <a:pPr marL="0" indent="0" algn="just">
              <a:lnSpc>
                <a:spcPct val="150000"/>
              </a:lnSpc>
              <a:spcBef>
                <a:spcPts val="300"/>
              </a:spcBef>
              <a:spcAft>
                <a:spcPts val="300"/>
              </a:spcAft>
              <a:buNone/>
            </a:pPr>
            <a:r>
              <a:rPr lang="en-ZA" sz="1400" spc="0" dirty="0">
                <a:latin typeface="Meiryo (Body)"/>
                <a:ea typeface="+mj-ea"/>
                <a:cs typeface="+mj-cs"/>
              </a:rPr>
              <a:t>Since the target variable—crop production—is continuous, the following regression metrics were used:</a:t>
            </a:r>
          </a:p>
          <a:p>
            <a:pPr marL="0" indent="0" algn="just">
              <a:lnSpc>
                <a:spcPct val="150000"/>
              </a:lnSpc>
              <a:spcBef>
                <a:spcPts val="300"/>
              </a:spcBef>
              <a:spcAft>
                <a:spcPts val="300"/>
              </a:spcAft>
              <a:buNone/>
            </a:pPr>
            <a:r>
              <a:rPr lang="en-ZA" sz="1400" spc="0" dirty="0">
                <a:latin typeface="Meiryo (Body)"/>
                <a:ea typeface="+mj-ea"/>
                <a:cs typeface="+mj-cs"/>
              </a:rPr>
              <a:t>R² Score: Measures the proportion of variance in the target variable explained by the model. Higher values indicate better model performance.</a:t>
            </a:r>
          </a:p>
          <a:p>
            <a:pPr marL="0" indent="0" algn="just">
              <a:lnSpc>
                <a:spcPct val="150000"/>
              </a:lnSpc>
              <a:spcBef>
                <a:spcPts val="300"/>
              </a:spcBef>
              <a:spcAft>
                <a:spcPts val="300"/>
              </a:spcAft>
              <a:buNone/>
            </a:pPr>
            <a:r>
              <a:rPr lang="en-ZA" sz="1400" spc="0" dirty="0">
                <a:latin typeface="Meiryo (Body)"/>
                <a:ea typeface="+mj-ea"/>
                <a:cs typeface="+mj-cs"/>
              </a:rPr>
              <a:t>RMSE (Root Mean Squared Error):Represents the average magnitude of prediction errors, expressed in the same units as the target variable (1000 tons). Lower values indicate more accurate predictions.</a:t>
            </a:r>
          </a:p>
          <a:p>
            <a:pPr marL="0" indent="0" algn="just">
              <a:lnSpc>
                <a:spcPct val="150000"/>
              </a:lnSpc>
              <a:spcBef>
                <a:spcPts val="300"/>
              </a:spcBef>
              <a:spcAft>
                <a:spcPts val="300"/>
              </a:spcAft>
              <a:buNone/>
            </a:pPr>
            <a:r>
              <a:rPr lang="en-ZA" sz="1400" spc="0" dirty="0">
                <a:latin typeface="Meiryo (Body)"/>
                <a:ea typeface="+mj-ea"/>
                <a:cs typeface="+mj-cs"/>
              </a:rPr>
              <a:t>Model Comparison:</a:t>
            </a:r>
          </a:p>
          <a:p>
            <a:pPr marL="0" indent="0" algn="just">
              <a:lnSpc>
                <a:spcPct val="150000"/>
              </a:lnSpc>
              <a:spcBef>
                <a:spcPts val="300"/>
              </a:spcBef>
              <a:spcAft>
                <a:spcPts val="300"/>
              </a:spcAft>
              <a:buNone/>
            </a:pPr>
            <a:r>
              <a:rPr lang="en-ZA" sz="1400" spc="0" dirty="0">
                <a:latin typeface="Meiryo (Body)"/>
                <a:ea typeface="+mj-ea"/>
                <a:cs typeface="+mj-cs"/>
              </a:rPr>
              <a:t>The Random Forest Regressor outperformed Linear Regression, achieving higher R² and lower RMSE, making it the preferred model for this task due to its ability to capture complex, non-linear relationships. Validation Techniques:</a:t>
            </a:r>
          </a:p>
          <a:p>
            <a:endParaRPr lang="en-US" sz="1400" spc="0" dirty="0">
              <a:latin typeface="Meiryo (Body)"/>
              <a:ea typeface="+mj-ea"/>
              <a:cs typeface="+mj-cs"/>
            </a:endParaRPr>
          </a:p>
        </p:txBody>
      </p:sp>
    </p:spTree>
    <p:extLst>
      <p:ext uri="{BB962C8B-B14F-4D97-AF65-F5344CB8AC3E}">
        <p14:creationId xmlns:p14="http://schemas.microsoft.com/office/powerpoint/2010/main" val="37503066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95451-9C62-77F3-8A67-768FD7084751}"/>
              </a:ext>
            </a:extLst>
          </p:cNvPr>
          <p:cNvSpPr>
            <a:spLocks noGrp="1"/>
          </p:cNvSpPr>
          <p:nvPr>
            <p:ph type="title"/>
          </p:nvPr>
        </p:nvSpPr>
        <p:spPr>
          <a:xfrm>
            <a:off x="270490" y="382555"/>
            <a:ext cx="6901699" cy="251927"/>
          </a:xfrm>
        </p:spPr>
        <p:txBody>
          <a:bodyPr>
            <a:noAutofit/>
          </a:bodyPr>
          <a:lstStyle/>
          <a:p>
            <a:r>
              <a:rPr lang="en-US" sz="1700" spc="0" dirty="0">
                <a:latin typeface="Meriyo."/>
              </a:rPr>
              <a:t>Purpose:</a:t>
            </a:r>
            <a:br>
              <a:rPr lang="en-US" sz="1700" spc="0" dirty="0">
                <a:latin typeface="Meriyo."/>
              </a:rPr>
            </a:br>
            <a:endParaRPr lang="en-US" sz="1700" spc="0" dirty="0">
              <a:latin typeface="Meriyo."/>
            </a:endParaRPr>
          </a:p>
        </p:txBody>
      </p:sp>
      <p:sp>
        <p:nvSpPr>
          <p:cNvPr id="3" name="Content Placeholder 2">
            <a:extLst>
              <a:ext uri="{FF2B5EF4-FFF2-40B4-BE49-F238E27FC236}">
                <a16:creationId xmlns:a16="http://schemas.microsoft.com/office/drawing/2014/main" id="{A453544A-F007-AEFD-6CE9-9AEC8769D4D9}"/>
              </a:ext>
            </a:extLst>
          </p:cNvPr>
          <p:cNvSpPr>
            <a:spLocks noGrp="1"/>
          </p:cNvSpPr>
          <p:nvPr>
            <p:ph sz="quarter" idx="15"/>
          </p:nvPr>
        </p:nvSpPr>
        <p:spPr>
          <a:xfrm>
            <a:off x="158523" y="895738"/>
            <a:ext cx="10829925" cy="5411755"/>
          </a:xfrm>
        </p:spPr>
        <p:txBody>
          <a:bodyPr>
            <a:normAutofit/>
          </a:bodyPr>
          <a:lstStyle/>
          <a:p>
            <a:pPr marL="0" indent="0" algn="just">
              <a:lnSpc>
                <a:spcPts val="2100"/>
              </a:lnSpc>
              <a:spcBef>
                <a:spcPts val="300"/>
              </a:spcBef>
              <a:spcAft>
                <a:spcPts val="300"/>
              </a:spcAft>
              <a:buNone/>
            </a:pPr>
            <a:r>
              <a:rPr lang="en-ZA" sz="1400" spc="0" dirty="0">
                <a:latin typeface="Meiryo (Body)"/>
                <a:ea typeface="+mj-ea"/>
                <a:cs typeface="+mj-cs"/>
              </a:rPr>
              <a:t>Train/Test Split  - The dataset was split into 80% training and 20% testing to evaluate </a:t>
            </a:r>
          </a:p>
          <a:p>
            <a:pPr marL="0" indent="0" algn="just">
              <a:lnSpc>
                <a:spcPts val="2100"/>
              </a:lnSpc>
              <a:spcBef>
                <a:spcPts val="300"/>
              </a:spcBef>
              <a:spcAft>
                <a:spcPts val="300"/>
              </a:spcAft>
              <a:buNone/>
            </a:pPr>
            <a:r>
              <a:rPr lang="en-ZA" sz="1400" spc="0" dirty="0">
                <a:latin typeface="Meiryo (Body)"/>
                <a:ea typeface="+mj-ea"/>
                <a:cs typeface="+mj-cs"/>
              </a:rPr>
              <a:t>model generalization on unseen data. Cross-Validation (Recommended) Implementing </a:t>
            </a:r>
          </a:p>
          <a:p>
            <a:pPr marL="0" indent="0" algn="just">
              <a:lnSpc>
                <a:spcPts val="2100"/>
              </a:lnSpc>
              <a:spcBef>
                <a:spcPts val="300"/>
              </a:spcBef>
              <a:spcAft>
                <a:spcPts val="300"/>
              </a:spcAft>
              <a:buNone/>
            </a:pPr>
            <a:r>
              <a:rPr lang="en-ZA" sz="1400" spc="0" dirty="0">
                <a:latin typeface="Meiryo (Body)"/>
                <a:ea typeface="+mj-ea"/>
                <a:cs typeface="+mj-cs"/>
              </a:rPr>
              <a:t>K-Fold Cross-Validation is advised for more robust performance estimates, as it reduces </a:t>
            </a:r>
          </a:p>
          <a:p>
            <a:pPr marL="0" indent="0" algn="just">
              <a:lnSpc>
                <a:spcPts val="2100"/>
              </a:lnSpc>
              <a:spcBef>
                <a:spcPts val="300"/>
              </a:spcBef>
              <a:spcAft>
                <a:spcPts val="300"/>
              </a:spcAft>
              <a:buNone/>
            </a:pPr>
            <a:r>
              <a:rPr lang="en-ZA" sz="1400" spc="0" dirty="0">
                <a:latin typeface="Meiryo (Body)"/>
                <a:ea typeface="+mj-ea"/>
                <a:cs typeface="+mj-cs"/>
              </a:rPr>
              <a:t>variance caused by a single data split. </a:t>
            </a:r>
          </a:p>
          <a:p>
            <a:pPr marL="0" indent="0" algn="just">
              <a:lnSpc>
                <a:spcPts val="2100"/>
              </a:lnSpc>
              <a:spcBef>
                <a:spcPts val="300"/>
              </a:spcBef>
              <a:spcAft>
                <a:spcPts val="300"/>
              </a:spcAft>
              <a:buNone/>
            </a:pPr>
            <a:r>
              <a:rPr lang="en-ZA" sz="1400" spc="0" dirty="0">
                <a:latin typeface="Meiryo (Body)"/>
                <a:ea typeface="+mj-ea"/>
                <a:cs typeface="+mj-cs"/>
              </a:rPr>
              <a:t>Visualizations Residual Plots - Used to assess prediction errors and detect bias or variance in model performance. </a:t>
            </a:r>
          </a:p>
          <a:p>
            <a:pPr marL="0" indent="0" algn="just">
              <a:lnSpc>
                <a:spcPts val="2100"/>
              </a:lnSpc>
              <a:spcBef>
                <a:spcPts val="300"/>
              </a:spcBef>
              <a:spcAft>
                <a:spcPts val="300"/>
              </a:spcAft>
              <a:buNone/>
            </a:pPr>
            <a:r>
              <a:rPr lang="en-ZA" sz="1400" spc="0" dirty="0">
                <a:latin typeface="Meiryo (Body)"/>
                <a:ea typeface="+mj-ea"/>
                <a:cs typeface="+mj-cs"/>
              </a:rPr>
              <a:t>Feature Importance Plot: Highlights the most influential predictors in the Random Forest model.(Include: Feature Importance Bar Plot and Residual Scatter Plots )Summary Random Forest demonstrates superior performance and greater robustness. Validation confirms that both models generalize well, but Random Forest provides more reliable predictions.</a:t>
            </a:r>
          </a:p>
          <a:p>
            <a:pPr marL="0" indent="0" algn="just">
              <a:lnSpc>
                <a:spcPts val="2100"/>
              </a:lnSpc>
              <a:spcBef>
                <a:spcPts val="300"/>
              </a:spcBef>
              <a:spcAft>
                <a:spcPts val="300"/>
              </a:spcAft>
              <a:buNone/>
            </a:pPr>
            <a:r>
              <a:rPr lang="en-ZA" sz="1400" spc="0" dirty="0">
                <a:latin typeface="Meiryo (Body)"/>
                <a:ea typeface="+mj-ea"/>
                <a:cs typeface="+mj-cs"/>
              </a:rPr>
              <a:t>Future Improvements</a:t>
            </a:r>
          </a:p>
          <a:p>
            <a:pPr marL="0" indent="0" algn="just">
              <a:lnSpc>
                <a:spcPts val="2100"/>
              </a:lnSpc>
              <a:spcBef>
                <a:spcPts val="300"/>
              </a:spcBef>
              <a:spcAft>
                <a:spcPts val="300"/>
              </a:spcAft>
              <a:buNone/>
            </a:pPr>
            <a:r>
              <a:rPr lang="en-ZA" sz="1400" spc="0" dirty="0">
                <a:latin typeface="Meiryo (Body)"/>
                <a:ea typeface="+mj-ea"/>
                <a:cs typeface="+mj-cs"/>
              </a:rPr>
              <a:t>Incorporate additional features such as rainfall, soil type, and weather patterns to enhance model accuracy.</a:t>
            </a:r>
          </a:p>
          <a:p>
            <a:pPr marL="0" indent="0" algn="just">
              <a:lnSpc>
                <a:spcPts val="2100"/>
              </a:lnSpc>
              <a:spcBef>
                <a:spcPts val="300"/>
              </a:spcBef>
              <a:spcAft>
                <a:spcPts val="300"/>
              </a:spcAft>
              <a:buNone/>
            </a:pPr>
            <a:r>
              <a:rPr lang="en-ZA" sz="1400" spc="0" dirty="0">
                <a:latin typeface="Meiryo (Body)"/>
                <a:ea typeface="+mj-ea"/>
                <a:cs typeface="+mj-cs"/>
              </a:rPr>
              <a:t>Apply cross-validation consistently to improve reliability and reduce the risk of overfitting.</a:t>
            </a:r>
          </a:p>
          <a:p>
            <a:pPr marL="0" indent="0">
              <a:buNone/>
            </a:pPr>
            <a:endParaRPr lang="en-ZA" sz="1400" spc="0" dirty="0">
              <a:latin typeface="Meiryo (Body)"/>
              <a:ea typeface="+mj-ea"/>
              <a:cs typeface="+mj-cs"/>
            </a:endParaRPr>
          </a:p>
          <a:p>
            <a:endParaRPr lang="en-US" sz="1400" spc="0" dirty="0">
              <a:latin typeface="Meiryo (Body)"/>
              <a:ea typeface="+mj-ea"/>
              <a:cs typeface="+mj-cs"/>
            </a:endParaRPr>
          </a:p>
        </p:txBody>
      </p:sp>
    </p:spTree>
    <p:extLst>
      <p:ext uri="{BB962C8B-B14F-4D97-AF65-F5344CB8AC3E}">
        <p14:creationId xmlns:p14="http://schemas.microsoft.com/office/powerpoint/2010/main" val="1735724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erial view of fields">
            <a:extLst>
              <a:ext uri="{FF2B5EF4-FFF2-40B4-BE49-F238E27FC236}">
                <a16:creationId xmlns:a16="http://schemas.microsoft.com/office/drawing/2014/main" id="{1D72F91E-78DC-4ED2-886A-750102A08E26}"/>
              </a:ext>
              <a:ext uri="{C183D7F6-B498-43B3-948B-1728B52AA6E4}">
                <adec:decorative xmlns:adec="http://schemas.microsoft.com/office/drawing/2017/decorative" val="0"/>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t="5" b="5"/>
          <a:stretch/>
        </p:blipFill>
        <p:spPr/>
      </p:pic>
      <p:pic>
        <p:nvPicPr>
          <p:cNvPr id="5" name="Picture 4">
            <a:extLst>
              <a:ext uri="{FF2B5EF4-FFF2-40B4-BE49-F238E27FC236}">
                <a16:creationId xmlns:a16="http://schemas.microsoft.com/office/drawing/2014/main" id="{A9A0CA9F-B8A5-A920-C408-F7E3A25A3852}"/>
              </a:ext>
            </a:extLst>
          </p:cNvPr>
          <p:cNvPicPr>
            <a:picLocks noChangeAspect="1"/>
          </p:cNvPicPr>
          <p:nvPr/>
        </p:nvPicPr>
        <p:blipFill>
          <a:blip r:embed="rId4"/>
          <a:stretch>
            <a:fillRect/>
          </a:stretch>
        </p:blipFill>
        <p:spPr>
          <a:xfrm>
            <a:off x="4220789" y="1045295"/>
            <a:ext cx="7971211" cy="4618120"/>
          </a:xfrm>
          <a:prstGeom prst="rect">
            <a:avLst/>
          </a:prstGeom>
        </p:spPr>
      </p:pic>
      <p:sp>
        <p:nvSpPr>
          <p:cNvPr id="10" name="Content Placeholder 4">
            <a:extLst>
              <a:ext uri="{FF2B5EF4-FFF2-40B4-BE49-F238E27FC236}">
                <a16:creationId xmlns:a16="http://schemas.microsoft.com/office/drawing/2014/main" id="{5DF5A6C8-19B1-2ADF-C73E-8E906F306EFE}"/>
              </a:ext>
            </a:extLst>
          </p:cNvPr>
          <p:cNvSpPr txBox="1">
            <a:spLocks/>
          </p:cNvSpPr>
          <p:nvPr/>
        </p:nvSpPr>
        <p:spPr>
          <a:xfrm>
            <a:off x="298484" y="1045294"/>
            <a:ext cx="3283684" cy="4772341"/>
          </a:xfrm>
          <a:prstGeom prst="rect">
            <a:avLst/>
          </a:prstGeom>
        </p:spPr>
        <p:txBody>
          <a:bodyPr>
            <a:normAutofit/>
          </a:bodyPr>
          <a:lst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en-ZA" sz="1400" spc="0" dirty="0">
                <a:latin typeface="Meiryo (Body)"/>
                <a:ea typeface="+mj-ea"/>
                <a:cs typeface="+mj-cs"/>
              </a:rPr>
              <a:t>The Random Forest model effectively captures non-linear relationships and complex interactions among predictors.</a:t>
            </a:r>
          </a:p>
          <a:p>
            <a:r>
              <a:rPr lang="en-ZA" sz="1400" spc="0" dirty="0">
                <a:latin typeface="Meiryo (Body)"/>
                <a:ea typeface="+mj-ea"/>
                <a:cs typeface="+mj-cs"/>
              </a:rPr>
              <a:t>Rice Area emerges as the most influential variable in predicting the outcome.</a:t>
            </a:r>
          </a:p>
          <a:p>
            <a:r>
              <a:rPr lang="en-ZA" sz="1400" spc="0" dirty="0">
                <a:latin typeface="Meiryo (Body)"/>
                <a:ea typeface="+mj-ea"/>
                <a:cs typeface="+mj-cs"/>
              </a:rPr>
              <a:t>The residuals from the Random Forest model are more uniformly distributed, suggesting a better model fit compared to alternatives.</a:t>
            </a:r>
          </a:p>
          <a:p>
            <a:endParaRPr lang="en-US" sz="1400" dirty="0">
              <a:latin typeface="Meiryo (Body)"/>
            </a:endParaRPr>
          </a:p>
        </p:txBody>
      </p:sp>
    </p:spTree>
    <p:extLst>
      <p:ext uri="{BB962C8B-B14F-4D97-AF65-F5344CB8AC3E}">
        <p14:creationId xmlns:p14="http://schemas.microsoft.com/office/powerpoint/2010/main" val="1133887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DDFF4-B34F-437F-7389-D07EBBF7AB3A}"/>
              </a:ext>
            </a:extLst>
          </p:cNvPr>
          <p:cNvSpPr>
            <a:spLocks noGrp="1"/>
          </p:cNvSpPr>
          <p:nvPr>
            <p:ph type="title"/>
          </p:nvPr>
        </p:nvSpPr>
        <p:spPr>
          <a:xfrm>
            <a:off x="317144" y="300573"/>
            <a:ext cx="7294563" cy="425220"/>
          </a:xfrm>
        </p:spPr>
        <p:txBody>
          <a:bodyPr>
            <a:normAutofit fontScale="90000"/>
          </a:bodyPr>
          <a:lstStyle/>
          <a:p>
            <a:r>
              <a:rPr lang="en-US" sz="2000" dirty="0"/>
              <a:t>Final Model Code Snippet</a:t>
            </a:r>
          </a:p>
        </p:txBody>
      </p:sp>
      <p:sp>
        <p:nvSpPr>
          <p:cNvPr id="5" name="Content Placeholder 4">
            <a:extLst>
              <a:ext uri="{FF2B5EF4-FFF2-40B4-BE49-F238E27FC236}">
                <a16:creationId xmlns:a16="http://schemas.microsoft.com/office/drawing/2014/main" id="{E8B40263-80BD-C0A9-154F-B969D6A7B5BA}"/>
              </a:ext>
            </a:extLst>
          </p:cNvPr>
          <p:cNvSpPr>
            <a:spLocks noGrp="1"/>
          </p:cNvSpPr>
          <p:nvPr>
            <p:ph sz="quarter" idx="17"/>
          </p:nvPr>
        </p:nvSpPr>
        <p:spPr>
          <a:xfrm>
            <a:off x="317144" y="787249"/>
            <a:ext cx="9955859" cy="5557568"/>
          </a:xfrm>
        </p:spPr>
        <p:txBody>
          <a:bodyPr>
            <a:normAutofit fontScale="77500" lnSpcReduction="20000"/>
          </a:bodyPr>
          <a:lstStyle/>
          <a:p>
            <a:pPr marL="0" indent="0">
              <a:buNone/>
            </a:pPr>
            <a:r>
              <a:rPr lang="en-ZA" sz="1400" b="1" dirty="0">
                <a:solidFill>
                  <a:schemeClr val="tx1"/>
                </a:solidFill>
              </a:rPr>
              <a:t>Random Forest Overview:</a:t>
            </a:r>
          </a:p>
          <a:p>
            <a:pPr marL="0" indent="0">
              <a:buNone/>
            </a:pPr>
            <a:r>
              <a:rPr lang="en-ZA" sz="1400" dirty="0">
                <a:solidFill>
                  <a:schemeClr val="tx1"/>
                </a:solidFill>
              </a:rPr>
              <a:t>Random Forest is an ensemble learning method that combines multiple decision</a:t>
            </a:r>
          </a:p>
          <a:p>
            <a:pPr marL="0" indent="0">
              <a:buNone/>
            </a:pPr>
            <a:r>
              <a:rPr lang="en-ZA" sz="1400" dirty="0">
                <a:solidFill>
                  <a:schemeClr val="tx1"/>
                </a:solidFill>
              </a:rPr>
              <a:t>trees to improve prediction accuracy and reduce overfitting, particularly in regression </a:t>
            </a:r>
          </a:p>
          <a:p>
            <a:pPr marL="0" indent="0">
              <a:buNone/>
            </a:pPr>
            <a:r>
              <a:rPr lang="en-ZA" sz="1400" dirty="0">
                <a:solidFill>
                  <a:schemeClr val="tx1"/>
                </a:solidFill>
              </a:rPr>
              <a:t>and classification tasks.</a:t>
            </a:r>
          </a:p>
          <a:p>
            <a:pPr marL="0" indent="0">
              <a:buNone/>
            </a:pPr>
            <a:r>
              <a:rPr lang="en-ZA" sz="1400" b="1" dirty="0">
                <a:solidFill>
                  <a:schemeClr val="tx1"/>
                </a:solidFill>
              </a:rPr>
              <a:t>Model Implementation Steps:</a:t>
            </a:r>
          </a:p>
          <a:p>
            <a:pPr marL="0" indent="0">
              <a:buNone/>
            </a:pPr>
            <a:r>
              <a:rPr lang="en-ZA" sz="1400" dirty="0">
                <a:solidFill>
                  <a:schemeClr val="tx1"/>
                </a:solidFill>
              </a:rPr>
              <a:t>Import the Random Forest model. </a:t>
            </a:r>
          </a:p>
          <a:p>
            <a:pPr marL="0" indent="0">
              <a:buNone/>
            </a:pPr>
            <a:r>
              <a:rPr lang="en-ZA" sz="1400" dirty="0">
                <a:solidFill>
                  <a:schemeClr val="tx1"/>
                </a:solidFill>
              </a:rPr>
              <a:t>Instantiate the model with desired parameters.</a:t>
            </a:r>
          </a:p>
          <a:p>
            <a:pPr marL="0" indent="0">
              <a:buNone/>
            </a:pPr>
            <a:r>
              <a:rPr lang="en-ZA" sz="1400" dirty="0">
                <a:solidFill>
                  <a:schemeClr val="tx1"/>
                </a:solidFill>
              </a:rPr>
              <a:t>Train the model on the training dataset.</a:t>
            </a:r>
          </a:p>
          <a:p>
            <a:pPr marL="0" indent="0">
              <a:buNone/>
            </a:pPr>
            <a:r>
              <a:rPr lang="en-ZA" sz="1400" dirty="0">
                <a:solidFill>
                  <a:schemeClr val="tx1"/>
                </a:solidFill>
              </a:rPr>
              <a:t>Use the trained model to predict outcomes on the test dataset.</a:t>
            </a:r>
          </a:p>
          <a:p>
            <a:pPr marL="0" indent="0">
              <a:buNone/>
            </a:pPr>
            <a:r>
              <a:rPr lang="en-ZA" sz="1400" b="1" dirty="0">
                <a:solidFill>
                  <a:schemeClr val="tx1"/>
                </a:solidFill>
              </a:rPr>
              <a:t>Application in Agriculture:</a:t>
            </a:r>
          </a:p>
          <a:p>
            <a:pPr marL="0" indent="0">
              <a:buNone/>
            </a:pPr>
            <a:r>
              <a:rPr lang="en-ZA" sz="1400" dirty="0">
                <a:solidFill>
                  <a:schemeClr val="tx1"/>
                </a:solidFill>
              </a:rPr>
              <a:t>Random Forest is applied to predict agricultural yield by effectively capturing complex, non-linear relationships among input variables such as crop area, soil conditions, and climate factors.</a:t>
            </a:r>
          </a:p>
          <a:p>
            <a:pPr marL="0" indent="0">
              <a:buNone/>
            </a:pPr>
            <a:r>
              <a:rPr lang="en-ZA" sz="1400" b="1" dirty="0">
                <a:solidFill>
                  <a:schemeClr val="tx1"/>
                </a:solidFill>
              </a:rPr>
              <a:t>Future Enhancements:</a:t>
            </a:r>
          </a:p>
          <a:p>
            <a:pPr marL="0" indent="0">
              <a:buNone/>
            </a:pPr>
            <a:r>
              <a:rPr lang="en-ZA" sz="1400" dirty="0">
                <a:solidFill>
                  <a:schemeClr val="tx1"/>
                </a:solidFill>
              </a:rPr>
              <a:t>To further improve model performance:</a:t>
            </a:r>
          </a:p>
          <a:p>
            <a:pPr marL="0" indent="0">
              <a:buNone/>
            </a:pPr>
            <a:r>
              <a:rPr lang="en-ZA" sz="1400" dirty="0">
                <a:solidFill>
                  <a:schemeClr val="tx1"/>
                </a:solidFill>
              </a:rPr>
              <a:t>Apply hyperparameter tuning for optimal settings.</a:t>
            </a:r>
          </a:p>
          <a:p>
            <a:pPr marL="0" indent="0">
              <a:buNone/>
            </a:pPr>
            <a:r>
              <a:rPr lang="en-ZA" sz="1400" dirty="0">
                <a:solidFill>
                  <a:schemeClr val="tx1"/>
                </a:solidFill>
              </a:rPr>
              <a:t>Use cross-validation to ensure robust generalization.</a:t>
            </a:r>
          </a:p>
          <a:p>
            <a:pPr marL="0" indent="0">
              <a:buNone/>
            </a:pPr>
            <a:r>
              <a:rPr lang="en-ZA" sz="1400" dirty="0">
                <a:solidFill>
                  <a:schemeClr val="tx1"/>
                </a:solidFill>
              </a:rPr>
              <a:t>Implement feature engineering to enhance predictive power.</a:t>
            </a:r>
            <a:endParaRPr lang="en-US" sz="1400" dirty="0">
              <a:solidFill>
                <a:schemeClr val="tx1"/>
              </a:solidFill>
            </a:endParaRPr>
          </a:p>
        </p:txBody>
      </p:sp>
    </p:spTree>
    <p:extLst>
      <p:ext uri="{BB962C8B-B14F-4D97-AF65-F5344CB8AC3E}">
        <p14:creationId xmlns:p14="http://schemas.microsoft.com/office/powerpoint/2010/main" val="2281267269"/>
      </p:ext>
    </p:extLst>
  </p:cSld>
  <p:clrMapOvr>
    <a:masterClrMapping/>
  </p:clrMapOvr>
</p:sld>
</file>

<file path=ppt/theme/theme1.xml><?xml version="1.0" encoding="utf-8"?>
<a:theme xmlns:a="http://schemas.openxmlformats.org/drawingml/2006/main" name="SketchLinesVTI">
  <a:themeElements>
    <a:clrScheme name="SketchLines">
      <a:dk1>
        <a:sysClr val="windowText" lastClr="000000"/>
      </a:dk1>
      <a:lt1>
        <a:sysClr val="window" lastClr="FFFFFF"/>
      </a:lt1>
      <a:dk2>
        <a:srgbClr val="564E4E"/>
      </a:dk2>
      <a:lt2>
        <a:srgbClr val="EEEBE2"/>
      </a:lt2>
      <a:accent1>
        <a:srgbClr val="E54837"/>
      </a:accent1>
      <a:accent2>
        <a:srgbClr val="947F53"/>
      </a:accent2>
      <a:accent3>
        <a:srgbClr val="BE8D64"/>
      </a:accent3>
      <a:accent4>
        <a:srgbClr val="E0C171"/>
      </a:accent4>
      <a:accent5>
        <a:srgbClr val="968572"/>
      </a:accent5>
      <a:accent6>
        <a:srgbClr val="855D5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136FBFD-CEAC-47B6-A2BE-91A1F1A46BB5}">
  <ds:schemaRefs>
    <ds:schemaRef ds:uri="http://schemas.microsoft.com/sharepoint/v3/contenttype/forms"/>
  </ds:schemaRefs>
</ds:datastoreItem>
</file>

<file path=customXml/itemProps2.xml><?xml version="1.0" encoding="utf-8"?>
<ds:datastoreItem xmlns:ds="http://schemas.openxmlformats.org/officeDocument/2006/customXml" ds:itemID="{700FE38A-9F40-477F-8251-8026D807743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AAA64C4C-1C1A-4AD5-A45E-ACC15888C1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Sketchlines design</Template>
  <TotalTime>487</TotalTime>
  <Words>1422</Words>
  <Application>Microsoft Office PowerPoint</Application>
  <PresentationFormat>Widescreen</PresentationFormat>
  <Paragraphs>169</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Meiryo</vt:lpstr>
      <vt:lpstr>Arial</vt:lpstr>
      <vt:lpstr>Calibri</vt:lpstr>
      <vt:lpstr>Corbel</vt:lpstr>
      <vt:lpstr>Meiryo (Body)</vt:lpstr>
      <vt:lpstr>Meriyo.</vt:lpstr>
      <vt:lpstr>SketchLinesVTI</vt:lpstr>
      <vt:lpstr>Workplace Module  Project</vt:lpstr>
      <vt:lpstr>   Indian agriculture This presentation explores the design and implementation of a  hybrid recommender system for anime titles, integrating collaborative  filtering with content-based filtering to enhance the accuracy of user  preference predictions   </vt:lpstr>
      <vt:lpstr>Problem Statement: India’s agricultural sector is a cornerstone of the nation’s economy, yet managing its data remains a persistent challenge. Agricultural data is often complex, fragmented across regions, and difficult to access—hindering informed decision-making by farmers, policymakers, and researchers. This project seeks to create a data visualization platform that unifies agricultural data from states and districts across India. The platform will provide insights into crop production, yield statistics, and cultivated areas, helping users identify patterns, gaps, and regional disparities. By streamlining access to actionable information, the solution will empower farmers to make more informed crop choices, enable policymakers to design targeted interventions, and support researchers in analysing agricultural trends more effectively.  Project Goal Build an interactive data visualization platform that consolidates agricultural data at state and district levels. Deliver actionable insights on crop production, yield performance, and cultivated land areas. Empower stakeholders to detect trends, identify gaps, and analyse regional disparities for informed decision-making.  Impact Empower farmers with data-driven insights to make informed crop selection and optimize productivity. Enable policymakers to design and implement targeted interventions for sustainable agricultural development. Support researchers in conducting comprehensive analyses of agricultural trends and regional variations.       </vt:lpstr>
      <vt:lpstr>Comprehensive Toolkit of Packages Utilized</vt:lpstr>
      <vt:lpstr>Data Clean-up </vt:lpstr>
      <vt:lpstr>Purpose: </vt:lpstr>
      <vt:lpstr>Purpose: </vt:lpstr>
      <vt:lpstr>PowerPoint Presentation</vt:lpstr>
      <vt:lpstr>Final Model Code Snippet</vt:lpstr>
      <vt:lpstr>Final Model Summary</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Du Plessis, R. (Ryk)</dc:creator>
  <cp:lastModifiedBy>Du Plessis, R. (Ryk)</cp:lastModifiedBy>
  <cp:revision>19</cp:revision>
  <dcterms:created xsi:type="dcterms:W3CDTF">2025-10-27T11:15:19Z</dcterms:created>
  <dcterms:modified xsi:type="dcterms:W3CDTF">2025-10-27T19:27:58Z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fb3ff2d6-7c2c-441b-97b8-52c111077da7_Enabled">
    <vt:lpwstr>true</vt:lpwstr>
  </property>
  <property fmtid="{D5CDD505-2E9C-101B-9397-08002B2CF9AE}" pid="4" name="MSIP_Label_fb3ff2d6-7c2c-441b-97b8-52c111077da7_SetDate">
    <vt:lpwstr>2025-10-27T11:20:46Z</vt:lpwstr>
  </property>
  <property fmtid="{D5CDD505-2E9C-101B-9397-08002B2CF9AE}" pid="5" name="MSIP_Label_fb3ff2d6-7c2c-441b-97b8-52c111077da7_Method">
    <vt:lpwstr>Standard</vt:lpwstr>
  </property>
  <property fmtid="{D5CDD505-2E9C-101B-9397-08002B2CF9AE}" pid="6" name="MSIP_Label_fb3ff2d6-7c2c-441b-97b8-52c111077da7_Name">
    <vt:lpwstr>fb3ff2d6-7c2c-441b-97b8-52c111077da7</vt:lpwstr>
  </property>
  <property fmtid="{D5CDD505-2E9C-101B-9397-08002B2CF9AE}" pid="7" name="MSIP_Label_fb3ff2d6-7c2c-441b-97b8-52c111077da7_SiteId">
    <vt:lpwstr>0b1d23d8-10d1-4093-8cb7-fd0bb32f81e1</vt:lpwstr>
  </property>
  <property fmtid="{D5CDD505-2E9C-101B-9397-08002B2CF9AE}" pid="8" name="MSIP_Label_fb3ff2d6-7c2c-441b-97b8-52c111077da7_ActionId">
    <vt:lpwstr>b7daff97-6d0c-4203-be26-735bbf983f68</vt:lpwstr>
  </property>
  <property fmtid="{D5CDD505-2E9C-101B-9397-08002B2CF9AE}" pid="9" name="MSIP_Label_fb3ff2d6-7c2c-441b-97b8-52c111077da7_ContentBits">
    <vt:lpwstr>0</vt:lpwstr>
  </property>
</Properties>
</file>

<file path=docProps/thumbnail.jpeg>
</file>